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Anton"/>
      <p:regular r:id="rId17"/>
    </p:embeddedFont>
    <p:embeddedFont>
      <p:font typeface="Helvetica Neue"/>
      <p:regular r:id="rId18"/>
      <p:bold r:id="rId19"/>
      <p:italic r:id="rId20"/>
      <p:boldItalic r:id="rId21"/>
    </p:embeddedFont>
    <p:embeddedFont>
      <p:font typeface="Helvetica Neue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22" Type="http://schemas.openxmlformats.org/officeDocument/2006/relationships/font" Target="fonts/HelveticaNeueLight-regular.fntdata"/><Relationship Id="rId21" Type="http://schemas.openxmlformats.org/officeDocument/2006/relationships/font" Target="fonts/HelveticaNeue-boldItalic.fntdata"/><Relationship Id="rId24" Type="http://schemas.openxmlformats.org/officeDocument/2006/relationships/font" Target="fonts/HelveticaNeueLight-italic.fntdata"/><Relationship Id="rId23" Type="http://schemas.openxmlformats.org/officeDocument/2006/relationships/font" Target="fonts/HelveticaNeueLight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HelveticaNeueLigh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nton-regular.fntdata"/><Relationship Id="rId16" Type="http://schemas.openxmlformats.org/officeDocument/2006/relationships/slide" Target="slides/slide10.xml"/><Relationship Id="rId19" Type="http://schemas.openxmlformats.org/officeDocument/2006/relationships/font" Target="fonts/HelveticaNeue-bold.fntdata"/><Relationship Id="rId1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90981e3d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d90981e3d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desafíos entregables. Editar el número con el número de desafío correspondiente..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90981e3d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d90981e3d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desafíos entregables. Editar el número con el número de desafío correspondiente..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90981e3d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90981e3d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90981e3d0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90981e3d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90981e3d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90981e3d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90981e3d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90981e3d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90981e3d0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90981e3d0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90981e3d0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90981e3d0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90981e3d0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90981e3d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90981e3d0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90981e3d0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1443000" y="25208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INCORPORAR EVENTOS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938100" y="350992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lo que vimos sobre DOM, ahora puedes sumarlo a tu proyecto, para interactuar entre los elementos HTML y JS.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1" name="Google Shape;10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5"/>
          <p:cNvSpPr/>
          <p:nvPr/>
        </p:nvSpPr>
        <p:spPr>
          <a:xfrm>
            <a:off x="4879825" y="8862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419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/>
          <p:nvPr/>
        </p:nvSpPr>
        <p:spPr>
          <a:xfrm>
            <a:off x="1443000" y="5728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OBSERVACIÓN DEL TUTOR EN RELACIÓN AL DESAFÍO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65" name="Google Shape;165;p34"/>
          <p:cNvSpPr txBox="1"/>
          <p:nvPr/>
        </p:nvSpPr>
        <p:spPr>
          <a:xfrm>
            <a:off x="938100" y="3105150"/>
            <a:ext cx="72678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</a:t>
            </a:r>
            <a:r>
              <a:rPr i="1"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Muy buenos los ingresos y los outputs también, increíble la lógica. Funciona fenómeno, además trabajaste con el innerHTML para que se escriba varias veces lo mismo. La verdad impecable, te felicito.</a:t>
            </a:r>
            <a:r>
              <a:rPr i="1"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”</a:t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66" name="Google Shape;16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/>
        </p:nvSpPr>
        <p:spPr>
          <a:xfrm>
            <a:off x="641400" y="4611175"/>
            <a:ext cx="7861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15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Dado que el código no entraba en una sola captura, fue separado en varios recortes.</a:t>
            </a:r>
            <a:endParaRPr sz="15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9" name="Google Shape;109;p26"/>
          <p:cNvSpPr txBox="1"/>
          <p:nvPr/>
        </p:nvSpPr>
        <p:spPr>
          <a:xfrm>
            <a:off x="1282650" y="2059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index.html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10" name="Google Shape;1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975" y="1195050"/>
            <a:ext cx="4134058" cy="311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/>
        </p:nvSpPr>
        <p:spPr>
          <a:xfrm>
            <a:off x="641400" y="4611175"/>
            <a:ext cx="7861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15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Dado que el código no entraba en una sola captura, fue separado en varios recortes.</a:t>
            </a:r>
            <a:endParaRPr sz="15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16" name="Google Shape;116;p27"/>
          <p:cNvSpPr txBox="1"/>
          <p:nvPr/>
        </p:nvSpPr>
        <p:spPr>
          <a:xfrm>
            <a:off x="1282650" y="2059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index.html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17" name="Google Shape;1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013" y="1459000"/>
            <a:ext cx="437197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/>
        </p:nvSpPr>
        <p:spPr>
          <a:xfrm>
            <a:off x="641400" y="4611175"/>
            <a:ext cx="7861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15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Dado que el código no entraba en una sola captura, fue separado en varios recortes.</a:t>
            </a:r>
            <a:endParaRPr sz="15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3" name="Google Shape;123;p28"/>
          <p:cNvSpPr txBox="1"/>
          <p:nvPr/>
        </p:nvSpPr>
        <p:spPr>
          <a:xfrm>
            <a:off x="1282650" y="2059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script.js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4" name="Google Shape;1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288" y="1195050"/>
            <a:ext cx="3973433" cy="311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/>
        </p:nvSpPr>
        <p:spPr>
          <a:xfrm>
            <a:off x="641400" y="4611175"/>
            <a:ext cx="7861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15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Dado que el código no entraba en una sola captura, fue separado en varios recortes.</a:t>
            </a:r>
            <a:endParaRPr sz="15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0" name="Google Shape;130;p29"/>
          <p:cNvSpPr txBox="1"/>
          <p:nvPr/>
        </p:nvSpPr>
        <p:spPr>
          <a:xfrm>
            <a:off x="1282650" y="2059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script.js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1" name="Google Shape;1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6925" y="1195050"/>
            <a:ext cx="3090160" cy="311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/>
        </p:nvSpPr>
        <p:spPr>
          <a:xfrm>
            <a:off x="641400" y="4611175"/>
            <a:ext cx="7861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15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Dado que el código no entraba en una sola captura, fue separado en varios recortes.</a:t>
            </a:r>
            <a:endParaRPr sz="15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7" name="Google Shape;137;p30"/>
          <p:cNvSpPr txBox="1"/>
          <p:nvPr/>
        </p:nvSpPr>
        <p:spPr>
          <a:xfrm>
            <a:off x="1282650" y="2059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script.js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8" name="Google Shape;1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1713" y="1347450"/>
            <a:ext cx="3300565" cy="311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/>
        </p:nvSpPr>
        <p:spPr>
          <a:xfrm>
            <a:off x="641400" y="4611175"/>
            <a:ext cx="7861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15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Dado que el código no entraba en una sola captura, fue separado en varios recortes.</a:t>
            </a:r>
            <a:endParaRPr sz="15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44" name="Google Shape;144;p31"/>
          <p:cNvSpPr txBox="1"/>
          <p:nvPr/>
        </p:nvSpPr>
        <p:spPr>
          <a:xfrm>
            <a:off x="1282650" y="2059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script.js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5" name="Google Shape;1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188" y="2062163"/>
            <a:ext cx="4619625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/>
        </p:nvSpPr>
        <p:spPr>
          <a:xfrm>
            <a:off x="641400" y="4611175"/>
            <a:ext cx="7861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15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Dado que el código no entraba en una sola captura, fue separado en varios recortes.</a:t>
            </a:r>
            <a:endParaRPr sz="15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51" name="Google Shape;151;p32"/>
          <p:cNvSpPr txBox="1"/>
          <p:nvPr/>
        </p:nvSpPr>
        <p:spPr>
          <a:xfrm>
            <a:off x="1282650" y="2059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styles.css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2" name="Google Shape;15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9500" y="1195050"/>
            <a:ext cx="2064990" cy="311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/>
        </p:nvSpPr>
        <p:spPr>
          <a:xfrm>
            <a:off x="641400" y="4611175"/>
            <a:ext cx="7861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15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Dado que el código no entraba en una sola captura, fue separado en varios recortes.</a:t>
            </a:r>
            <a:endParaRPr sz="15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58" name="Google Shape;158;p33"/>
          <p:cNvSpPr txBox="1"/>
          <p:nvPr/>
        </p:nvSpPr>
        <p:spPr>
          <a:xfrm>
            <a:off x="1282650" y="2059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styles.css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9" name="Google Shape;1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813" y="1657300"/>
            <a:ext cx="5286375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