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Frank Ruhl Libre" panose="00000500000000000000" pitchFamily="2" charset="-79"/>
      <p:regular r:id="rId23"/>
      <p:bold r:id="rId24"/>
    </p:embeddedFont>
    <p:embeddedFont>
      <p:font typeface="Montserrat" panose="00000500000000000000" pitchFamily="2" charset="0"/>
      <p:regular r:id="rId25"/>
      <p:bold r:id="rId26"/>
      <p:italic r:id="rId27"/>
      <p:boldItalic r:id="rId28"/>
    </p:embeddedFont>
    <p:embeddedFont>
      <p:font typeface="Montserrat SemiBold" panose="000007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05"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53bf6049a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53bf6049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153bf6049a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153bf6049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153bf6049a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153bf6049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153bf6049a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153bf6049a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53bf6049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153bf6049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53bf6049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53bf6049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153bf6049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153bf6049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153bf6049a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153bf6049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53bf6049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153bf6049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153bf6049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153bf6049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153bf604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153bf604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53bf6049a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153bf6049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153bf6049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153bf6049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53bf6049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153bf6049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153bf6049a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153bf604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53bf6049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53bf6049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53bf6049a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153bf6049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53bf6049a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153bf6049a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153bf6049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153bf6049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20337"/>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7488" b="7490"/>
          <a:stretch/>
        </p:blipFill>
        <p:spPr>
          <a:xfrm>
            <a:off x="0" y="0"/>
            <a:ext cx="9144003" cy="5143499"/>
          </a:xfrm>
          <a:prstGeom prst="rect">
            <a:avLst/>
          </a:prstGeom>
          <a:noFill/>
          <a:ln>
            <a:noFill/>
          </a:ln>
        </p:spPr>
      </p:pic>
      <p:sp>
        <p:nvSpPr>
          <p:cNvPr id="10" name="Google Shape;10;p2"/>
          <p:cNvSpPr txBox="1">
            <a:spLocks noGrp="1"/>
          </p:cNvSpPr>
          <p:nvPr>
            <p:ph type="title"/>
          </p:nvPr>
        </p:nvSpPr>
        <p:spPr>
          <a:xfrm>
            <a:off x="904850" y="1253682"/>
            <a:ext cx="7333800" cy="15951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SzPts val="3600"/>
              <a:buNone/>
              <a:defRPr sz="72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a:endParaRPr/>
          </a:p>
        </p:txBody>
      </p:sp>
      <p:sp>
        <p:nvSpPr>
          <p:cNvPr id="11" name="Google Shape;11;p2"/>
          <p:cNvSpPr txBox="1">
            <a:spLocks noGrp="1"/>
          </p:cNvSpPr>
          <p:nvPr>
            <p:ph type="subTitle" idx="1"/>
          </p:nvPr>
        </p:nvSpPr>
        <p:spPr>
          <a:xfrm>
            <a:off x="2496200" y="3103614"/>
            <a:ext cx="4151400" cy="700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2" name="Google Shape;12;p2"/>
          <p:cNvSpPr txBox="1">
            <a:spLocks noGrp="1"/>
          </p:cNvSpPr>
          <p:nvPr>
            <p:ph type="body" idx="2"/>
          </p:nvPr>
        </p:nvSpPr>
        <p:spPr>
          <a:xfrm>
            <a:off x="2496200" y="4155404"/>
            <a:ext cx="4151400" cy="304500"/>
          </a:xfrm>
          <a:prstGeom prst="rect">
            <a:avLst/>
          </a:prstGeom>
          <a:noFill/>
          <a:ln>
            <a:noFill/>
          </a:ln>
        </p:spPr>
        <p:txBody>
          <a:bodyPr spcFirstLastPara="1" wrap="square" lIns="91425" tIns="91425" rIns="91425" bIns="91425" anchor="t" anchorCtr="0">
            <a:noAutofit/>
          </a:bodyPr>
          <a:lstStyle>
            <a:lvl1pPr marL="457200" lvl="0"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marL="914400" lvl="1"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marL="1371600" lvl="2"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marL="1828800" lvl="3"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marL="2286000" lvl="4"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marL="2743200" lvl="5"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marL="3200400" lvl="6"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marL="3657600" lvl="7"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marL="4114800" lvl="8" indent="-292100" algn="ctr">
              <a:lnSpc>
                <a:spcPct val="115000"/>
              </a:lnSpc>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a:endParaRPr/>
          </a:p>
        </p:txBody>
      </p:sp>
      <p:pic>
        <p:nvPicPr>
          <p:cNvPr id="13" name="Google Shape;13;p2"/>
          <p:cNvPicPr preferRelativeResize="0"/>
          <p:nvPr/>
        </p:nvPicPr>
        <p:blipFill rotWithShape="1">
          <a:blip r:embed="rId3">
            <a:alphaModFix/>
          </a:blip>
          <a:srcRect/>
          <a:stretch/>
        </p:blipFill>
        <p:spPr>
          <a:xfrm>
            <a:off x="3340550" y="480150"/>
            <a:ext cx="2462890" cy="3561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st">
  <p:cSld name="CUSTOM_1">
    <p:spTree>
      <p:nvGrpSpPr>
        <p:cNvPr id="1" name="Shape 51"/>
        <p:cNvGrpSpPr/>
        <p:nvPr/>
      </p:nvGrpSpPr>
      <p:grpSpPr>
        <a:xfrm>
          <a:off x="0" y="0"/>
          <a:ext cx="0" cy="0"/>
          <a:chOff x="0" y="0"/>
          <a:chExt cx="0" cy="0"/>
        </a:xfrm>
      </p:grpSpPr>
      <p:sp>
        <p:nvSpPr>
          <p:cNvPr id="52" name="Google Shape;52;p11"/>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53" name="Google Shape;53;p11"/>
          <p:cNvSpPr txBox="1">
            <a:spLocks noGrp="1"/>
          </p:cNvSpPr>
          <p:nvPr>
            <p:ph type="title"/>
          </p:nvPr>
        </p:nvSpPr>
        <p:spPr>
          <a:xfrm>
            <a:off x="311700" y="587975"/>
            <a:ext cx="3610800" cy="8916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57068C"/>
              </a:buClr>
              <a:buSzPts val="4000"/>
              <a:buNone/>
              <a:defRPr sz="40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1"/>
          <p:cNvSpPr txBox="1">
            <a:spLocks noGrp="1"/>
          </p:cNvSpPr>
          <p:nvPr>
            <p:ph type="body" idx="1"/>
          </p:nvPr>
        </p:nvSpPr>
        <p:spPr>
          <a:xfrm>
            <a:off x="311700" y="1836175"/>
            <a:ext cx="3610800" cy="2439600"/>
          </a:xfrm>
          <a:prstGeom prst="rect">
            <a:avLst/>
          </a:prstGeom>
          <a:noFill/>
          <a:ln>
            <a:noFill/>
          </a:ln>
        </p:spPr>
        <p:txBody>
          <a:bodyPr spcFirstLastPara="1" wrap="square" lIns="91425" tIns="91425" rIns="91425" bIns="91425" anchor="t" anchorCtr="0">
            <a:noAutofit/>
          </a:bodyPr>
          <a:lstStyle>
            <a:lvl1pPr marL="457200" lvl="0" indent="-317500" algn="l">
              <a:lnSpc>
                <a:spcPct val="125000"/>
              </a:lnSpc>
              <a:spcBef>
                <a:spcPts val="0"/>
              </a:spcBef>
              <a:spcAft>
                <a:spcPts val="0"/>
              </a:spcAft>
              <a:buSzPts val="1400"/>
              <a:buChar char="●"/>
              <a:defRPr sz="1400"/>
            </a:lvl1pPr>
            <a:lvl2pPr marL="914400" lvl="1" indent="-317500" algn="l">
              <a:lnSpc>
                <a:spcPct val="125000"/>
              </a:lnSpc>
              <a:spcBef>
                <a:spcPts val="800"/>
              </a:spcBef>
              <a:spcAft>
                <a:spcPts val="0"/>
              </a:spcAft>
              <a:buSzPts val="1400"/>
              <a:buChar char="○"/>
              <a:defRPr/>
            </a:lvl2pPr>
            <a:lvl3pPr marL="1371600" lvl="2" indent="-317500" algn="l">
              <a:lnSpc>
                <a:spcPct val="125000"/>
              </a:lnSpc>
              <a:spcBef>
                <a:spcPts val="800"/>
              </a:spcBef>
              <a:spcAft>
                <a:spcPts val="0"/>
              </a:spcAft>
              <a:buSzPts val="1400"/>
              <a:buChar char="■"/>
              <a:defRPr/>
            </a:lvl3pPr>
            <a:lvl4pPr marL="1828800" lvl="3" indent="-317500" algn="l">
              <a:lnSpc>
                <a:spcPct val="125000"/>
              </a:lnSpc>
              <a:spcBef>
                <a:spcPts val="800"/>
              </a:spcBef>
              <a:spcAft>
                <a:spcPts val="0"/>
              </a:spcAft>
              <a:buSzPts val="1400"/>
              <a:buChar char="●"/>
              <a:defRPr/>
            </a:lvl4pPr>
            <a:lvl5pPr marL="2286000" lvl="4" indent="-317500" algn="l">
              <a:lnSpc>
                <a:spcPct val="125000"/>
              </a:lnSpc>
              <a:spcBef>
                <a:spcPts val="800"/>
              </a:spcBef>
              <a:spcAft>
                <a:spcPts val="0"/>
              </a:spcAft>
              <a:buSzPts val="1400"/>
              <a:buChar char="○"/>
              <a:defRPr/>
            </a:lvl5pPr>
            <a:lvl6pPr marL="2743200" lvl="5" indent="-317500" algn="l">
              <a:lnSpc>
                <a:spcPct val="125000"/>
              </a:lnSpc>
              <a:spcBef>
                <a:spcPts val="800"/>
              </a:spcBef>
              <a:spcAft>
                <a:spcPts val="0"/>
              </a:spcAft>
              <a:buSzPts val="1400"/>
              <a:buChar char="■"/>
              <a:defRPr/>
            </a:lvl6pPr>
            <a:lvl7pPr marL="3200400" lvl="6" indent="-317500" algn="l">
              <a:lnSpc>
                <a:spcPct val="125000"/>
              </a:lnSpc>
              <a:spcBef>
                <a:spcPts val="800"/>
              </a:spcBef>
              <a:spcAft>
                <a:spcPts val="0"/>
              </a:spcAft>
              <a:buSzPts val="1400"/>
              <a:buChar char="●"/>
              <a:defRPr/>
            </a:lvl7pPr>
            <a:lvl8pPr marL="3657600" lvl="7" indent="-317500" algn="l">
              <a:lnSpc>
                <a:spcPct val="125000"/>
              </a:lnSpc>
              <a:spcBef>
                <a:spcPts val="800"/>
              </a:spcBef>
              <a:spcAft>
                <a:spcPts val="0"/>
              </a:spcAft>
              <a:buSzPts val="1400"/>
              <a:buChar char="○"/>
              <a:defRPr/>
            </a:lvl8pPr>
            <a:lvl9pPr marL="4114800" lvl="8" indent="-317500" algn="l">
              <a:lnSpc>
                <a:spcPct val="125000"/>
              </a:lnSpc>
              <a:spcBef>
                <a:spcPts val="800"/>
              </a:spcBef>
              <a:spcAft>
                <a:spcPts val="800"/>
              </a:spcAft>
              <a:buSzPts val="1400"/>
              <a:buChar char="■"/>
              <a:defRPr/>
            </a:lvl9pPr>
          </a:lstStyle>
          <a:p>
            <a:endParaRPr/>
          </a:p>
        </p:txBody>
      </p:sp>
      <p:sp>
        <p:nvSpPr>
          <p:cNvPr id="55" name="Google Shape;55;p11"/>
          <p:cNvSpPr txBox="1"/>
          <p:nvPr/>
        </p:nvSpPr>
        <p:spPr>
          <a:xfrm>
            <a:off x="5958050" y="683000"/>
            <a:ext cx="2778600" cy="1096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Montserrat"/>
              <a:ea typeface="Montserrat"/>
              <a:cs typeface="Montserrat"/>
              <a:sym typeface="Montserrat"/>
            </a:endParaRPr>
          </a:p>
        </p:txBody>
      </p:sp>
      <p:sp>
        <p:nvSpPr>
          <p:cNvPr id="56" name="Google Shape;56;p11"/>
          <p:cNvSpPr txBox="1">
            <a:spLocks noGrp="1"/>
          </p:cNvSpPr>
          <p:nvPr>
            <p:ph type="body" idx="2"/>
          </p:nvPr>
        </p:nvSpPr>
        <p:spPr>
          <a:xfrm>
            <a:off x="5824575" y="683050"/>
            <a:ext cx="2911800" cy="1096800"/>
          </a:xfrm>
          <a:prstGeom prst="rect">
            <a:avLst/>
          </a:prstGeom>
          <a:noFill/>
          <a:ln>
            <a:noFill/>
          </a:ln>
        </p:spPr>
        <p:txBody>
          <a:bodyPr spcFirstLastPara="1" wrap="square" lIns="91425" tIns="91425" rIns="91425" bIns="91425" anchor="ctr" anchorCtr="0">
            <a:noAutofit/>
          </a:bodyPr>
          <a:lstStyle>
            <a:lvl1pPr marL="457200" lvl="0" indent="-292100" algn="l">
              <a:lnSpc>
                <a:spcPct val="115000"/>
              </a:lnSpc>
              <a:spcBef>
                <a:spcPts val="0"/>
              </a:spcBef>
              <a:spcAft>
                <a:spcPts val="0"/>
              </a:spcAft>
              <a:buSzPts val="1000"/>
              <a:buChar char="●"/>
              <a:defRPr sz="1000"/>
            </a:lvl1pPr>
            <a:lvl2pPr marL="914400" lvl="1" indent="-292100" algn="l">
              <a:lnSpc>
                <a:spcPct val="115000"/>
              </a:lnSpc>
              <a:spcBef>
                <a:spcPts val="600"/>
              </a:spcBef>
              <a:spcAft>
                <a:spcPts val="0"/>
              </a:spcAft>
              <a:buSzPts val="1000"/>
              <a:buChar char="○"/>
              <a:defRPr sz="1000"/>
            </a:lvl2pPr>
            <a:lvl3pPr marL="1371600" lvl="2" indent="-292100" algn="l">
              <a:lnSpc>
                <a:spcPct val="115000"/>
              </a:lnSpc>
              <a:spcBef>
                <a:spcPts val="600"/>
              </a:spcBef>
              <a:spcAft>
                <a:spcPts val="0"/>
              </a:spcAft>
              <a:buSzPts val="1000"/>
              <a:buChar char="■"/>
              <a:defRPr sz="1000"/>
            </a:lvl3pPr>
            <a:lvl4pPr marL="1828800" lvl="3" indent="-292100" algn="l">
              <a:lnSpc>
                <a:spcPct val="115000"/>
              </a:lnSpc>
              <a:spcBef>
                <a:spcPts val="600"/>
              </a:spcBef>
              <a:spcAft>
                <a:spcPts val="0"/>
              </a:spcAft>
              <a:buSzPts val="1000"/>
              <a:buChar char="●"/>
              <a:defRPr sz="1000"/>
            </a:lvl4pPr>
            <a:lvl5pPr marL="2286000" lvl="4" indent="-292100" algn="l">
              <a:lnSpc>
                <a:spcPct val="115000"/>
              </a:lnSpc>
              <a:spcBef>
                <a:spcPts val="600"/>
              </a:spcBef>
              <a:spcAft>
                <a:spcPts val="0"/>
              </a:spcAft>
              <a:buSzPts val="1000"/>
              <a:buChar char="○"/>
              <a:defRPr sz="1000"/>
            </a:lvl5pPr>
            <a:lvl6pPr marL="2743200" lvl="5" indent="-292100" algn="l">
              <a:lnSpc>
                <a:spcPct val="115000"/>
              </a:lnSpc>
              <a:spcBef>
                <a:spcPts val="600"/>
              </a:spcBef>
              <a:spcAft>
                <a:spcPts val="0"/>
              </a:spcAft>
              <a:buSzPts val="1000"/>
              <a:buChar char="■"/>
              <a:defRPr sz="1000"/>
            </a:lvl6pPr>
            <a:lvl7pPr marL="3200400" lvl="6" indent="-292100" algn="l">
              <a:lnSpc>
                <a:spcPct val="115000"/>
              </a:lnSpc>
              <a:spcBef>
                <a:spcPts val="600"/>
              </a:spcBef>
              <a:spcAft>
                <a:spcPts val="0"/>
              </a:spcAft>
              <a:buSzPts val="1000"/>
              <a:buChar char="●"/>
              <a:defRPr sz="1000"/>
            </a:lvl7pPr>
            <a:lvl8pPr marL="3657600" lvl="7" indent="-292100" algn="l">
              <a:lnSpc>
                <a:spcPct val="115000"/>
              </a:lnSpc>
              <a:spcBef>
                <a:spcPts val="600"/>
              </a:spcBef>
              <a:spcAft>
                <a:spcPts val="0"/>
              </a:spcAft>
              <a:buSzPts val="1000"/>
              <a:buChar char="○"/>
              <a:defRPr sz="1000"/>
            </a:lvl8pPr>
            <a:lvl9pPr marL="4114800" lvl="8" indent="-292100" algn="l">
              <a:lnSpc>
                <a:spcPct val="115000"/>
              </a:lnSpc>
              <a:spcBef>
                <a:spcPts val="600"/>
              </a:spcBef>
              <a:spcAft>
                <a:spcPts val="600"/>
              </a:spcAft>
              <a:buSzPts val="1000"/>
              <a:buChar char="■"/>
              <a:defRPr sz="1000"/>
            </a:lvl9pPr>
          </a:lstStyle>
          <a:p>
            <a:endParaRPr/>
          </a:p>
        </p:txBody>
      </p:sp>
      <p:sp>
        <p:nvSpPr>
          <p:cNvPr id="57" name="Google Shape;57;p11"/>
          <p:cNvSpPr txBox="1">
            <a:spLocks noGrp="1"/>
          </p:cNvSpPr>
          <p:nvPr>
            <p:ph type="body" idx="3"/>
          </p:nvPr>
        </p:nvSpPr>
        <p:spPr>
          <a:xfrm>
            <a:off x="5824575" y="1931875"/>
            <a:ext cx="2911800" cy="1096800"/>
          </a:xfrm>
          <a:prstGeom prst="rect">
            <a:avLst/>
          </a:prstGeom>
          <a:noFill/>
          <a:ln>
            <a:noFill/>
          </a:ln>
        </p:spPr>
        <p:txBody>
          <a:bodyPr spcFirstLastPara="1" wrap="square" lIns="91425" tIns="91425" rIns="91425" bIns="91425" anchor="ctr" anchorCtr="0">
            <a:noAutofit/>
          </a:bodyPr>
          <a:lstStyle>
            <a:lvl1pPr marL="457200" lvl="0" indent="-292100" algn="l">
              <a:lnSpc>
                <a:spcPct val="115000"/>
              </a:lnSpc>
              <a:spcBef>
                <a:spcPts val="0"/>
              </a:spcBef>
              <a:spcAft>
                <a:spcPts val="0"/>
              </a:spcAft>
              <a:buSzPts val="1000"/>
              <a:buChar char="●"/>
              <a:defRPr sz="1000"/>
            </a:lvl1pPr>
            <a:lvl2pPr marL="914400" lvl="1" indent="-292100" algn="l">
              <a:lnSpc>
                <a:spcPct val="115000"/>
              </a:lnSpc>
              <a:spcBef>
                <a:spcPts val="600"/>
              </a:spcBef>
              <a:spcAft>
                <a:spcPts val="0"/>
              </a:spcAft>
              <a:buSzPts val="1000"/>
              <a:buChar char="○"/>
              <a:defRPr sz="1000"/>
            </a:lvl2pPr>
            <a:lvl3pPr marL="1371600" lvl="2" indent="-292100" algn="l">
              <a:lnSpc>
                <a:spcPct val="115000"/>
              </a:lnSpc>
              <a:spcBef>
                <a:spcPts val="600"/>
              </a:spcBef>
              <a:spcAft>
                <a:spcPts val="0"/>
              </a:spcAft>
              <a:buSzPts val="1000"/>
              <a:buChar char="■"/>
              <a:defRPr sz="1000"/>
            </a:lvl3pPr>
            <a:lvl4pPr marL="1828800" lvl="3" indent="-292100" algn="l">
              <a:lnSpc>
                <a:spcPct val="115000"/>
              </a:lnSpc>
              <a:spcBef>
                <a:spcPts val="600"/>
              </a:spcBef>
              <a:spcAft>
                <a:spcPts val="0"/>
              </a:spcAft>
              <a:buSzPts val="1000"/>
              <a:buChar char="●"/>
              <a:defRPr sz="1000"/>
            </a:lvl4pPr>
            <a:lvl5pPr marL="2286000" lvl="4" indent="-292100" algn="l">
              <a:lnSpc>
                <a:spcPct val="115000"/>
              </a:lnSpc>
              <a:spcBef>
                <a:spcPts val="600"/>
              </a:spcBef>
              <a:spcAft>
                <a:spcPts val="0"/>
              </a:spcAft>
              <a:buSzPts val="1000"/>
              <a:buChar char="○"/>
              <a:defRPr sz="1000"/>
            </a:lvl5pPr>
            <a:lvl6pPr marL="2743200" lvl="5" indent="-292100" algn="l">
              <a:lnSpc>
                <a:spcPct val="115000"/>
              </a:lnSpc>
              <a:spcBef>
                <a:spcPts val="600"/>
              </a:spcBef>
              <a:spcAft>
                <a:spcPts val="0"/>
              </a:spcAft>
              <a:buSzPts val="1000"/>
              <a:buChar char="■"/>
              <a:defRPr sz="1000"/>
            </a:lvl6pPr>
            <a:lvl7pPr marL="3200400" lvl="6" indent="-292100" algn="l">
              <a:lnSpc>
                <a:spcPct val="115000"/>
              </a:lnSpc>
              <a:spcBef>
                <a:spcPts val="600"/>
              </a:spcBef>
              <a:spcAft>
                <a:spcPts val="0"/>
              </a:spcAft>
              <a:buSzPts val="1000"/>
              <a:buChar char="●"/>
              <a:defRPr sz="1000"/>
            </a:lvl7pPr>
            <a:lvl8pPr marL="3657600" lvl="7" indent="-292100" algn="l">
              <a:lnSpc>
                <a:spcPct val="115000"/>
              </a:lnSpc>
              <a:spcBef>
                <a:spcPts val="600"/>
              </a:spcBef>
              <a:spcAft>
                <a:spcPts val="0"/>
              </a:spcAft>
              <a:buSzPts val="1000"/>
              <a:buChar char="○"/>
              <a:defRPr sz="1000"/>
            </a:lvl8pPr>
            <a:lvl9pPr marL="4114800" lvl="8" indent="-292100" algn="l">
              <a:lnSpc>
                <a:spcPct val="115000"/>
              </a:lnSpc>
              <a:spcBef>
                <a:spcPts val="600"/>
              </a:spcBef>
              <a:spcAft>
                <a:spcPts val="600"/>
              </a:spcAft>
              <a:buSzPts val="1000"/>
              <a:buChar char="■"/>
              <a:defRPr sz="1000"/>
            </a:lvl9pPr>
          </a:lstStyle>
          <a:p>
            <a:endParaRPr/>
          </a:p>
        </p:txBody>
      </p:sp>
      <p:sp>
        <p:nvSpPr>
          <p:cNvPr id="58" name="Google Shape;58;p11"/>
          <p:cNvSpPr txBox="1">
            <a:spLocks noGrp="1"/>
          </p:cNvSpPr>
          <p:nvPr>
            <p:ph type="body" idx="4"/>
          </p:nvPr>
        </p:nvSpPr>
        <p:spPr>
          <a:xfrm>
            <a:off x="5824575" y="3180700"/>
            <a:ext cx="2911800" cy="1096800"/>
          </a:xfrm>
          <a:prstGeom prst="rect">
            <a:avLst/>
          </a:prstGeom>
          <a:noFill/>
          <a:ln>
            <a:noFill/>
          </a:ln>
        </p:spPr>
        <p:txBody>
          <a:bodyPr spcFirstLastPara="1" wrap="square" lIns="91425" tIns="91425" rIns="91425" bIns="91425" anchor="ctr" anchorCtr="0">
            <a:noAutofit/>
          </a:bodyPr>
          <a:lstStyle>
            <a:lvl1pPr marL="457200" lvl="0" indent="-292100" algn="l">
              <a:lnSpc>
                <a:spcPct val="115000"/>
              </a:lnSpc>
              <a:spcBef>
                <a:spcPts val="0"/>
              </a:spcBef>
              <a:spcAft>
                <a:spcPts val="0"/>
              </a:spcAft>
              <a:buSzPts val="1000"/>
              <a:buChar char="●"/>
              <a:defRPr sz="1000"/>
            </a:lvl1pPr>
            <a:lvl2pPr marL="914400" lvl="1" indent="-292100" algn="l">
              <a:lnSpc>
                <a:spcPct val="115000"/>
              </a:lnSpc>
              <a:spcBef>
                <a:spcPts val="600"/>
              </a:spcBef>
              <a:spcAft>
                <a:spcPts val="0"/>
              </a:spcAft>
              <a:buSzPts val="1000"/>
              <a:buChar char="○"/>
              <a:defRPr sz="1000"/>
            </a:lvl2pPr>
            <a:lvl3pPr marL="1371600" lvl="2" indent="-292100" algn="l">
              <a:lnSpc>
                <a:spcPct val="115000"/>
              </a:lnSpc>
              <a:spcBef>
                <a:spcPts val="600"/>
              </a:spcBef>
              <a:spcAft>
                <a:spcPts val="0"/>
              </a:spcAft>
              <a:buSzPts val="1000"/>
              <a:buChar char="■"/>
              <a:defRPr sz="1000"/>
            </a:lvl3pPr>
            <a:lvl4pPr marL="1828800" lvl="3" indent="-292100" algn="l">
              <a:lnSpc>
                <a:spcPct val="115000"/>
              </a:lnSpc>
              <a:spcBef>
                <a:spcPts val="600"/>
              </a:spcBef>
              <a:spcAft>
                <a:spcPts val="0"/>
              </a:spcAft>
              <a:buSzPts val="1000"/>
              <a:buChar char="●"/>
              <a:defRPr sz="1000"/>
            </a:lvl4pPr>
            <a:lvl5pPr marL="2286000" lvl="4" indent="-292100" algn="l">
              <a:lnSpc>
                <a:spcPct val="115000"/>
              </a:lnSpc>
              <a:spcBef>
                <a:spcPts val="600"/>
              </a:spcBef>
              <a:spcAft>
                <a:spcPts val="0"/>
              </a:spcAft>
              <a:buSzPts val="1000"/>
              <a:buChar char="○"/>
              <a:defRPr sz="1000"/>
            </a:lvl5pPr>
            <a:lvl6pPr marL="2743200" lvl="5" indent="-292100" algn="l">
              <a:lnSpc>
                <a:spcPct val="115000"/>
              </a:lnSpc>
              <a:spcBef>
                <a:spcPts val="600"/>
              </a:spcBef>
              <a:spcAft>
                <a:spcPts val="0"/>
              </a:spcAft>
              <a:buSzPts val="1000"/>
              <a:buChar char="■"/>
              <a:defRPr sz="1000"/>
            </a:lvl6pPr>
            <a:lvl7pPr marL="3200400" lvl="6" indent="-292100" algn="l">
              <a:lnSpc>
                <a:spcPct val="115000"/>
              </a:lnSpc>
              <a:spcBef>
                <a:spcPts val="600"/>
              </a:spcBef>
              <a:spcAft>
                <a:spcPts val="0"/>
              </a:spcAft>
              <a:buSzPts val="1000"/>
              <a:buChar char="●"/>
              <a:defRPr sz="1000"/>
            </a:lvl7pPr>
            <a:lvl8pPr marL="3657600" lvl="7" indent="-292100" algn="l">
              <a:lnSpc>
                <a:spcPct val="115000"/>
              </a:lnSpc>
              <a:spcBef>
                <a:spcPts val="600"/>
              </a:spcBef>
              <a:spcAft>
                <a:spcPts val="0"/>
              </a:spcAft>
              <a:buSzPts val="1000"/>
              <a:buChar char="○"/>
              <a:defRPr sz="1000"/>
            </a:lvl8pPr>
            <a:lvl9pPr marL="4114800" lvl="8" indent="-292100" algn="l">
              <a:lnSpc>
                <a:spcPct val="115000"/>
              </a:lnSpc>
              <a:spcBef>
                <a:spcPts val="600"/>
              </a:spcBef>
              <a:spcAft>
                <a:spcPts val="600"/>
              </a:spcAft>
              <a:buSzPts val="1000"/>
              <a:buChar char="■"/>
              <a:defRPr sz="1000"/>
            </a:lvl9pPr>
          </a:lstStyle>
          <a:p>
            <a:endParaRPr/>
          </a:p>
        </p:txBody>
      </p:sp>
      <p:pic>
        <p:nvPicPr>
          <p:cNvPr id="59" name="Google Shape;59;p11"/>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1">
  <p:cSld name="CUSTOM_2">
    <p:bg>
      <p:bgPr>
        <a:solidFill>
          <a:srgbClr val="220337"/>
        </a:solidFill>
        <a:effectLst/>
      </p:bgPr>
    </p:bg>
    <p:spTree>
      <p:nvGrpSpPr>
        <p:cNvPr id="1" name="Shape 60"/>
        <p:cNvGrpSpPr/>
        <p:nvPr/>
      </p:nvGrpSpPr>
      <p:grpSpPr>
        <a:xfrm>
          <a:off x="0" y="0"/>
          <a:ext cx="0" cy="0"/>
          <a:chOff x="0" y="0"/>
          <a:chExt cx="0" cy="0"/>
        </a:xfrm>
      </p:grpSpPr>
      <p:pic>
        <p:nvPicPr>
          <p:cNvPr id="61" name="Google Shape;61;p12"/>
          <p:cNvPicPr preferRelativeResize="0"/>
          <p:nvPr/>
        </p:nvPicPr>
        <p:blipFill rotWithShape="1">
          <a:blip r:embed="rId2">
            <a:alphaModFix/>
          </a:blip>
          <a:srcRect t="7488" b="7490"/>
          <a:stretch/>
        </p:blipFill>
        <p:spPr>
          <a:xfrm>
            <a:off x="0" y="0"/>
            <a:ext cx="9144003" cy="5143499"/>
          </a:xfrm>
          <a:prstGeom prst="rect">
            <a:avLst/>
          </a:prstGeom>
          <a:noFill/>
          <a:ln>
            <a:noFill/>
          </a:ln>
        </p:spPr>
      </p:pic>
      <p:sp>
        <p:nvSpPr>
          <p:cNvPr id="62" name="Google Shape;62;p12"/>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rgbClr val="FFFFFF"/>
                </a:solidFill>
                <a:latin typeface="Montserrat"/>
                <a:ea typeface="Montserrat"/>
                <a:cs typeface="Montserrat"/>
                <a:sym typeface="Montserrat"/>
              </a:rPr>
              <a:t>‹#›</a:t>
            </a:fld>
            <a:endParaRPr sz="700" b="1" i="0" u="none" strike="noStrike" cap="none">
              <a:solidFill>
                <a:srgbClr val="FFFFFF"/>
              </a:solidFill>
              <a:latin typeface="Montserrat"/>
              <a:ea typeface="Montserrat"/>
              <a:cs typeface="Montserrat"/>
              <a:sym typeface="Montserrat"/>
            </a:endParaRPr>
          </a:p>
        </p:txBody>
      </p:sp>
      <p:sp>
        <p:nvSpPr>
          <p:cNvPr id="63" name="Google Shape;63;p12"/>
          <p:cNvSpPr txBox="1">
            <a:spLocks noGrp="1"/>
          </p:cNvSpPr>
          <p:nvPr>
            <p:ph type="title"/>
          </p:nvPr>
        </p:nvSpPr>
        <p:spPr>
          <a:xfrm>
            <a:off x="904850" y="1264532"/>
            <a:ext cx="6710700" cy="15951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None/>
              <a:defRPr sz="6000">
                <a:solidFill>
                  <a:srgbClr val="FFFFFF"/>
                </a:solidFill>
              </a:defRPr>
            </a:lvl1pPr>
            <a:lvl2pPr lvl="1" algn="l">
              <a:lnSpc>
                <a:spcPct val="100000"/>
              </a:lnSpc>
              <a:spcBef>
                <a:spcPts val="0"/>
              </a:spcBef>
              <a:spcAft>
                <a:spcPts val="0"/>
              </a:spcAft>
              <a:buSzPts val="2800"/>
              <a:buNone/>
              <a:defRPr>
                <a:solidFill>
                  <a:srgbClr val="FFFFFF"/>
                </a:solidFill>
              </a:defRPr>
            </a:lvl2pPr>
            <a:lvl3pPr lvl="2" algn="l">
              <a:lnSpc>
                <a:spcPct val="100000"/>
              </a:lnSpc>
              <a:spcBef>
                <a:spcPts val="0"/>
              </a:spcBef>
              <a:spcAft>
                <a:spcPts val="0"/>
              </a:spcAft>
              <a:buSzPts val="2800"/>
              <a:buNone/>
              <a:defRPr>
                <a:solidFill>
                  <a:srgbClr val="FFFFFF"/>
                </a:solidFill>
              </a:defRPr>
            </a:lvl3pPr>
            <a:lvl4pPr lvl="3" algn="l">
              <a:lnSpc>
                <a:spcPct val="100000"/>
              </a:lnSpc>
              <a:spcBef>
                <a:spcPts val="0"/>
              </a:spcBef>
              <a:spcAft>
                <a:spcPts val="0"/>
              </a:spcAft>
              <a:buSzPts val="2800"/>
              <a:buNone/>
              <a:defRPr>
                <a:solidFill>
                  <a:srgbClr val="FFFFFF"/>
                </a:solidFill>
              </a:defRPr>
            </a:lvl4pPr>
            <a:lvl5pPr lvl="4" algn="l">
              <a:lnSpc>
                <a:spcPct val="100000"/>
              </a:lnSpc>
              <a:spcBef>
                <a:spcPts val="0"/>
              </a:spcBef>
              <a:spcAft>
                <a:spcPts val="0"/>
              </a:spcAft>
              <a:buSzPts val="2800"/>
              <a:buNone/>
              <a:defRPr>
                <a:solidFill>
                  <a:srgbClr val="FFFFFF"/>
                </a:solidFill>
              </a:defRPr>
            </a:lvl5pPr>
            <a:lvl6pPr lvl="5" algn="l">
              <a:lnSpc>
                <a:spcPct val="100000"/>
              </a:lnSpc>
              <a:spcBef>
                <a:spcPts val="0"/>
              </a:spcBef>
              <a:spcAft>
                <a:spcPts val="0"/>
              </a:spcAft>
              <a:buSzPts val="2800"/>
              <a:buNone/>
              <a:defRPr>
                <a:solidFill>
                  <a:srgbClr val="FFFFFF"/>
                </a:solidFill>
              </a:defRPr>
            </a:lvl6pPr>
            <a:lvl7pPr lvl="6" algn="l">
              <a:lnSpc>
                <a:spcPct val="100000"/>
              </a:lnSpc>
              <a:spcBef>
                <a:spcPts val="0"/>
              </a:spcBef>
              <a:spcAft>
                <a:spcPts val="0"/>
              </a:spcAft>
              <a:buSzPts val="2800"/>
              <a:buNone/>
              <a:defRPr>
                <a:solidFill>
                  <a:srgbClr val="FFFFFF"/>
                </a:solidFill>
              </a:defRPr>
            </a:lvl7pPr>
            <a:lvl8pPr lvl="7" algn="l">
              <a:lnSpc>
                <a:spcPct val="100000"/>
              </a:lnSpc>
              <a:spcBef>
                <a:spcPts val="0"/>
              </a:spcBef>
              <a:spcAft>
                <a:spcPts val="0"/>
              </a:spcAft>
              <a:buSzPts val="2800"/>
              <a:buNone/>
              <a:defRPr>
                <a:solidFill>
                  <a:srgbClr val="FFFFFF"/>
                </a:solidFill>
              </a:defRPr>
            </a:lvl8pPr>
            <a:lvl9pPr lvl="8" algn="l">
              <a:lnSpc>
                <a:spcPct val="100000"/>
              </a:lnSpc>
              <a:spcBef>
                <a:spcPts val="0"/>
              </a:spcBef>
              <a:spcAft>
                <a:spcPts val="0"/>
              </a:spcAft>
              <a:buSzPts val="2800"/>
              <a:buNone/>
              <a:defRPr>
                <a:solidFill>
                  <a:srgbClr val="FFFFFF"/>
                </a:solidFill>
              </a:defRPr>
            </a:lvl9pPr>
          </a:lstStyle>
          <a:p>
            <a:endParaRPr/>
          </a:p>
        </p:txBody>
      </p:sp>
      <p:sp>
        <p:nvSpPr>
          <p:cNvPr id="64" name="Google Shape;64;p12"/>
          <p:cNvSpPr txBox="1">
            <a:spLocks noGrp="1"/>
          </p:cNvSpPr>
          <p:nvPr>
            <p:ph type="subTitle" idx="1"/>
          </p:nvPr>
        </p:nvSpPr>
        <p:spPr>
          <a:xfrm>
            <a:off x="974919" y="3029082"/>
            <a:ext cx="3715200" cy="5007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65" name="Google Shape;65;p12" descr="&quot;"/>
          <p:cNvPicPr preferRelativeResize="0"/>
          <p:nvPr/>
        </p:nvPicPr>
        <p:blipFill rotWithShape="1">
          <a:blip r:embed="rId3">
            <a:alphaModFix amt="30000"/>
          </a:blip>
          <a:srcRect/>
          <a:stretch/>
        </p:blipFill>
        <p:spPr>
          <a:xfrm>
            <a:off x="364347" y="371225"/>
            <a:ext cx="1546225" cy="1170275"/>
          </a:xfrm>
          <a:prstGeom prst="rect">
            <a:avLst/>
          </a:prstGeom>
          <a:noFill/>
          <a:ln>
            <a:noFill/>
          </a:ln>
        </p:spPr>
      </p:pic>
      <p:pic>
        <p:nvPicPr>
          <p:cNvPr id="66" name="Google Shape;66;p12"/>
          <p:cNvPicPr preferRelativeResize="0"/>
          <p:nvPr/>
        </p:nvPicPr>
        <p:blipFill rotWithShape="1">
          <a:blip r:embed="rId4">
            <a:alphaModFix/>
          </a:blip>
          <a:srcRect/>
          <a:stretch/>
        </p:blipFill>
        <p:spPr>
          <a:xfrm>
            <a:off x="407175" y="4539125"/>
            <a:ext cx="1821750" cy="2634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2">
  <p:cSld name="CUSTOM_3">
    <p:bg>
      <p:bgPr>
        <a:solidFill>
          <a:schemeClr val="lt2"/>
        </a:solidFill>
        <a:effectLst/>
      </p:bgPr>
    </p:bg>
    <p:spTree>
      <p:nvGrpSpPr>
        <p:cNvPr id="1" name="Shape 67"/>
        <p:cNvGrpSpPr/>
        <p:nvPr/>
      </p:nvGrpSpPr>
      <p:grpSpPr>
        <a:xfrm>
          <a:off x="0" y="0"/>
          <a:ext cx="0" cy="0"/>
          <a:chOff x="0" y="0"/>
          <a:chExt cx="0" cy="0"/>
        </a:xfrm>
      </p:grpSpPr>
      <p:sp>
        <p:nvSpPr>
          <p:cNvPr id="68" name="Google Shape;68;p13" descr=" "/>
          <p:cNvSpPr/>
          <p:nvPr/>
        </p:nvSpPr>
        <p:spPr>
          <a:xfrm>
            <a:off x="166025" y="147625"/>
            <a:ext cx="8830200" cy="48723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3"/>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70" name="Google Shape;70;p13"/>
          <p:cNvSpPr txBox="1">
            <a:spLocks noGrp="1"/>
          </p:cNvSpPr>
          <p:nvPr>
            <p:ph type="title"/>
          </p:nvPr>
        </p:nvSpPr>
        <p:spPr>
          <a:xfrm>
            <a:off x="592275" y="522825"/>
            <a:ext cx="8144400" cy="37530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3600"/>
              <a:buNone/>
              <a:defRPr sz="6000">
                <a:solidFill>
                  <a:schemeClr val="dk1"/>
                </a:solidFill>
              </a:defRPr>
            </a:lvl1pPr>
            <a:lvl2pPr lvl="1" algn="l">
              <a:lnSpc>
                <a:spcPct val="100000"/>
              </a:lnSpc>
              <a:spcBef>
                <a:spcPts val="0"/>
              </a:spcBef>
              <a:spcAft>
                <a:spcPts val="0"/>
              </a:spcAft>
              <a:buSzPts val="2800"/>
              <a:buNone/>
              <a:defRPr>
                <a:solidFill>
                  <a:schemeClr val="dk1"/>
                </a:solidFill>
              </a:defRPr>
            </a:lvl2pPr>
            <a:lvl3pPr lvl="2" algn="l">
              <a:lnSpc>
                <a:spcPct val="100000"/>
              </a:lnSpc>
              <a:spcBef>
                <a:spcPts val="0"/>
              </a:spcBef>
              <a:spcAft>
                <a:spcPts val="0"/>
              </a:spcAft>
              <a:buSzPts val="2800"/>
              <a:buNone/>
              <a:defRPr>
                <a:solidFill>
                  <a:schemeClr val="dk1"/>
                </a:solidFill>
              </a:defRPr>
            </a:lvl3pPr>
            <a:lvl4pPr lvl="3" algn="l">
              <a:lnSpc>
                <a:spcPct val="100000"/>
              </a:lnSpc>
              <a:spcBef>
                <a:spcPts val="0"/>
              </a:spcBef>
              <a:spcAft>
                <a:spcPts val="0"/>
              </a:spcAft>
              <a:buSzPts val="2800"/>
              <a:buNone/>
              <a:defRPr>
                <a:solidFill>
                  <a:schemeClr val="dk1"/>
                </a:solidFill>
              </a:defRPr>
            </a:lvl4pPr>
            <a:lvl5pPr lvl="4" algn="l">
              <a:lnSpc>
                <a:spcPct val="100000"/>
              </a:lnSpc>
              <a:spcBef>
                <a:spcPts val="0"/>
              </a:spcBef>
              <a:spcAft>
                <a:spcPts val="0"/>
              </a:spcAft>
              <a:buSzPts val="2800"/>
              <a:buNone/>
              <a:defRPr>
                <a:solidFill>
                  <a:schemeClr val="dk1"/>
                </a:solidFill>
              </a:defRPr>
            </a:lvl5pPr>
            <a:lvl6pPr lvl="5" algn="l">
              <a:lnSpc>
                <a:spcPct val="100000"/>
              </a:lnSpc>
              <a:spcBef>
                <a:spcPts val="0"/>
              </a:spcBef>
              <a:spcAft>
                <a:spcPts val="0"/>
              </a:spcAft>
              <a:buSzPts val="2800"/>
              <a:buNone/>
              <a:defRPr>
                <a:solidFill>
                  <a:schemeClr val="dk1"/>
                </a:solidFill>
              </a:defRPr>
            </a:lvl6pPr>
            <a:lvl7pPr lvl="6" algn="l">
              <a:lnSpc>
                <a:spcPct val="100000"/>
              </a:lnSpc>
              <a:spcBef>
                <a:spcPts val="0"/>
              </a:spcBef>
              <a:spcAft>
                <a:spcPts val="0"/>
              </a:spcAft>
              <a:buSzPts val="2800"/>
              <a:buNone/>
              <a:defRPr>
                <a:solidFill>
                  <a:schemeClr val="dk1"/>
                </a:solidFill>
              </a:defRPr>
            </a:lvl7pPr>
            <a:lvl8pPr lvl="7" algn="l">
              <a:lnSpc>
                <a:spcPct val="100000"/>
              </a:lnSpc>
              <a:spcBef>
                <a:spcPts val="0"/>
              </a:spcBef>
              <a:spcAft>
                <a:spcPts val="0"/>
              </a:spcAft>
              <a:buSzPts val="2800"/>
              <a:buNone/>
              <a:defRPr>
                <a:solidFill>
                  <a:schemeClr val="dk1"/>
                </a:solidFill>
              </a:defRPr>
            </a:lvl8pPr>
            <a:lvl9pPr lvl="8" algn="l">
              <a:lnSpc>
                <a:spcPct val="100000"/>
              </a:lnSpc>
              <a:spcBef>
                <a:spcPts val="0"/>
              </a:spcBef>
              <a:spcAft>
                <a:spcPts val="0"/>
              </a:spcAft>
              <a:buSzPts val="2800"/>
              <a:buNone/>
              <a:defRPr>
                <a:solidFill>
                  <a:schemeClr val="dk1"/>
                </a:solidFill>
              </a:defRPr>
            </a:lvl9pPr>
          </a:lstStyle>
          <a:p>
            <a:endParaRPr/>
          </a:p>
        </p:txBody>
      </p:sp>
      <p:pic>
        <p:nvPicPr>
          <p:cNvPr id="71" name="Google Shape;71;p13"/>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11700" y="587970"/>
            <a:ext cx="4945500" cy="11373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57068C"/>
              </a:buClr>
              <a:buSzPts val="4800"/>
              <a:buNone/>
              <a:defRPr sz="48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4" name="Google Shape;74;p14"/>
          <p:cNvSpPr txBox="1">
            <a:spLocks noGrp="1"/>
          </p:cNvSpPr>
          <p:nvPr>
            <p:ph type="body" idx="1"/>
          </p:nvPr>
        </p:nvSpPr>
        <p:spPr>
          <a:xfrm>
            <a:off x="311700" y="2467949"/>
            <a:ext cx="3999900" cy="1807800"/>
          </a:xfrm>
          <a:prstGeom prst="rect">
            <a:avLst/>
          </a:prstGeom>
          <a:noFill/>
          <a:ln>
            <a:noFill/>
          </a:ln>
        </p:spPr>
        <p:txBody>
          <a:bodyPr spcFirstLastPara="1" wrap="square" lIns="91425" tIns="91425" rIns="91425" bIns="91425" anchor="t" anchorCtr="0">
            <a:noAutofit/>
          </a:bodyPr>
          <a:lstStyle>
            <a:lvl1pPr marL="457200" lvl="0" indent="-304800" algn="l">
              <a:lnSpc>
                <a:spcPct val="125000"/>
              </a:lnSpc>
              <a:spcBef>
                <a:spcPts val="0"/>
              </a:spcBef>
              <a:spcAft>
                <a:spcPts val="0"/>
              </a:spcAft>
              <a:buSzPts val="1200"/>
              <a:buChar char="●"/>
              <a:defRPr sz="1200"/>
            </a:lvl1pPr>
            <a:lvl2pPr marL="914400" lvl="1" indent="-304800" algn="l">
              <a:lnSpc>
                <a:spcPct val="125000"/>
              </a:lnSpc>
              <a:spcBef>
                <a:spcPts val="800"/>
              </a:spcBef>
              <a:spcAft>
                <a:spcPts val="0"/>
              </a:spcAft>
              <a:buSzPts val="1200"/>
              <a:buChar char="○"/>
              <a:defRPr sz="1200"/>
            </a:lvl2pPr>
            <a:lvl3pPr marL="1371600" lvl="2" indent="-304800" algn="l">
              <a:lnSpc>
                <a:spcPct val="125000"/>
              </a:lnSpc>
              <a:spcBef>
                <a:spcPts val="800"/>
              </a:spcBef>
              <a:spcAft>
                <a:spcPts val="0"/>
              </a:spcAft>
              <a:buSzPts val="1200"/>
              <a:buChar char="■"/>
              <a:defRPr sz="1200"/>
            </a:lvl3pPr>
            <a:lvl4pPr marL="1828800" lvl="3" indent="-304800" algn="l">
              <a:lnSpc>
                <a:spcPct val="125000"/>
              </a:lnSpc>
              <a:spcBef>
                <a:spcPts val="800"/>
              </a:spcBef>
              <a:spcAft>
                <a:spcPts val="0"/>
              </a:spcAft>
              <a:buSzPts val="1200"/>
              <a:buChar char="●"/>
              <a:defRPr sz="1200"/>
            </a:lvl4pPr>
            <a:lvl5pPr marL="2286000" lvl="4" indent="-304800" algn="l">
              <a:lnSpc>
                <a:spcPct val="125000"/>
              </a:lnSpc>
              <a:spcBef>
                <a:spcPts val="800"/>
              </a:spcBef>
              <a:spcAft>
                <a:spcPts val="0"/>
              </a:spcAft>
              <a:buSzPts val="1200"/>
              <a:buChar char="○"/>
              <a:defRPr sz="1200"/>
            </a:lvl5pPr>
            <a:lvl6pPr marL="2743200" lvl="5" indent="-304800" algn="l">
              <a:lnSpc>
                <a:spcPct val="125000"/>
              </a:lnSpc>
              <a:spcBef>
                <a:spcPts val="800"/>
              </a:spcBef>
              <a:spcAft>
                <a:spcPts val="0"/>
              </a:spcAft>
              <a:buSzPts val="1200"/>
              <a:buChar char="■"/>
              <a:defRPr sz="1200"/>
            </a:lvl6pPr>
            <a:lvl7pPr marL="3200400" lvl="6" indent="-304800" algn="l">
              <a:lnSpc>
                <a:spcPct val="125000"/>
              </a:lnSpc>
              <a:spcBef>
                <a:spcPts val="800"/>
              </a:spcBef>
              <a:spcAft>
                <a:spcPts val="0"/>
              </a:spcAft>
              <a:buSzPts val="1200"/>
              <a:buChar char="●"/>
              <a:defRPr sz="1200"/>
            </a:lvl7pPr>
            <a:lvl8pPr marL="3657600" lvl="7" indent="-304800" algn="l">
              <a:lnSpc>
                <a:spcPct val="125000"/>
              </a:lnSpc>
              <a:spcBef>
                <a:spcPts val="800"/>
              </a:spcBef>
              <a:spcAft>
                <a:spcPts val="0"/>
              </a:spcAft>
              <a:buSzPts val="1200"/>
              <a:buChar char="○"/>
              <a:defRPr sz="1200"/>
            </a:lvl8pPr>
            <a:lvl9pPr marL="4114800" lvl="8" indent="-304800" algn="l">
              <a:lnSpc>
                <a:spcPct val="125000"/>
              </a:lnSpc>
              <a:spcBef>
                <a:spcPts val="800"/>
              </a:spcBef>
              <a:spcAft>
                <a:spcPts val="800"/>
              </a:spcAft>
              <a:buSzPts val="1200"/>
              <a:buChar char="■"/>
              <a:defRPr sz="1200"/>
            </a:lvl9pPr>
          </a:lstStyle>
          <a:p>
            <a:endParaRPr/>
          </a:p>
        </p:txBody>
      </p:sp>
      <p:sp>
        <p:nvSpPr>
          <p:cNvPr id="75" name="Google Shape;75;p14"/>
          <p:cNvSpPr txBox="1">
            <a:spLocks noGrp="1"/>
          </p:cNvSpPr>
          <p:nvPr>
            <p:ph type="body" idx="2"/>
          </p:nvPr>
        </p:nvSpPr>
        <p:spPr>
          <a:xfrm>
            <a:off x="4619925" y="2467949"/>
            <a:ext cx="3999900" cy="1807800"/>
          </a:xfrm>
          <a:prstGeom prst="rect">
            <a:avLst/>
          </a:prstGeom>
          <a:noFill/>
          <a:ln>
            <a:noFill/>
          </a:ln>
        </p:spPr>
        <p:txBody>
          <a:bodyPr spcFirstLastPara="1" wrap="square" lIns="91425" tIns="91425" rIns="91425" bIns="91425" anchor="t" anchorCtr="0">
            <a:noAutofit/>
          </a:bodyPr>
          <a:lstStyle>
            <a:lvl1pPr marL="457200" lvl="0" indent="-304800" algn="l">
              <a:lnSpc>
                <a:spcPct val="125000"/>
              </a:lnSpc>
              <a:spcBef>
                <a:spcPts val="0"/>
              </a:spcBef>
              <a:spcAft>
                <a:spcPts val="0"/>
              </a:spcAft>
              <a:buSzPts val="1200"/>
              <a:buChar char="●"/>
              <a:defRPr sz="1200"/>
            </a:lvl1pPr>
            <a:lvl2pPr marL="914400" lvl="1" indent="-304800" algn="l">
              <a:lnSpc>
                <a:spcPct val="125000"/>
              </a:lnSpc>
              <a:spcBef>
                <a:spcPts val="800"/>
              </a:spcBef>
              <a:spcAft>
                <a:spcPts val="0"/>
              </a:spcAft>
              <a:buSzPts val="1200"/>
              <a:buChar char="○"/>
              <a:defRPr sz="1200"/>
            </a:lvl2pPr>
            <a:lvl3pPr marL="1371600" lvl="2" indent="-304800" algn="l">
              <a:lnSpc>
                <a:spcPct val="125000"/>
              </a:lnSpc>
              <a:spcBef>
                <a:spcPts val="800"/>
              </a:spcBef>
              <a:spcAft>
                <a:spcPts val="0"/>
              </a:spcAft>
              <a:buSzPts val="1200"/>
              <a:buChar char="■"/>
              <a:defRPr sz="1200"/>
            </a:lvl3pPr>
            <a:lvl4pPr marL="1828800" lvl="3" indent="-304800" algn="l">
              <a:lnSpc>
                <a:spcPct val="125000"/>
              </a:lnSpc>
              <a:spcBef>
                <a:spcPts val="800"/>
              </a:spcBef>
              <a:spcAft>
                <a:spcPts val="0"/>
              </a:spcAft>
              <a:buSzPts val="1200"/>
              <a:buChar char="●"/>
              <a:defRPr sz="1200"/>
            </a:lvl4pPr>
            <a:lvl5pPr marL="2286000" lvl="4" indent="-304800" algn="l">
              <a:lnSpc>
                <a:spcPct val="125000"/>
              </a:lnSpc>
              <a:spcBef>
                <a:spcPts val="800"/>
              </a:spcBef>
              <a:spcAft>
                <a:spcPts val="0"/>
              </a:spcAft>
              <a:buSzPts val="1200"/>
              <a:buChar char="○"/>
              <a:defRPr sz="1200"/>
            </a:lvl5pPr>
            <a:lvl6pPr marL="2743200" lvl="5" indent="-304800" algn="l">
              <a:lnSpc>
                <a:spcPct val="125000"/>
              </a:lnSpc>
              <a:spcBef>
                <a:spcPts val="800"/>
              </a:spcBef>
              <a:spcAft>
                <a:spcPts val="0"/>
              </a:spcAft>
              <a:buSzPts val="1200"/>
              <a:buChar char="■"/>
              <a:defRPr sz="1200"/>
            </a:lvl6pPr>
            <a:lvl7pPr marL="3200400" lvl="6" indent="-304800" algn="l">
              <a:lnSpc>
                <a:spcPct val="125000"/>
              </a:lnSpc>
              <a:spcBef>
                <a:spcPts val="800"/>
              </a:spcBef>
              <a:spcAft>
                <a:spcPts val="0"/>
              </a:spcAft>
              <a:buSzPts val="1200"/>
              <a:buChar char="●"/>
              <a:defRPr sz="1200"/>
            </a:lvl7pPr>
            <a:lvl8pPr marL="3657600" lvl="7" indent="-304800" algn="l">
              <a:lnSpc>
                <a:spcPct val="125000"/>
              </a:lnSpc>
              <a:spcBef>
                <a:spcPts val="800"/>
              </a:spcBef>
              <a:spcAft>
                <a:spcPts val="0"/>
              </a:spcAft>
              <a:buSzPts val="1200"/>
              <a:buChar char="○"/>
              <a:defRPr sz="1200"/>
            </a:lvl8pPr>
            <a:lvl9pPr marL="4114800" lvl="8" indent="-304800" algn="l">
              <a:lnSpc>
                <a:spcPct val="125000"/>
              </a:lnSpc>
              <a:spcBef>
                <a:spcPts val="800"/>
              </a:spcBef>
              <a:spcAft>
                <a:spcPts val="800"/>
              </a:spcAft>
              <a:buSzPts val="1200"/>
              <a:buChar char="■"/>
              <a:defRPr sz="1200"/>
            </a:lvl9pPr>
          </a:lstStyle>
          <a:p>
            <a:endParaRPr/>
          </a:p>
        </p:txBody>
      </p:sp>
      <p:sp>
        <p:nvSpPr>
          <p:cNvPr id="76" name="Google Shape;76;p1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77" name="Google Shape;77;p14"/>
          <p:cNvSpPr txBox="1">
            <a:spLocks noGrp="1"/>
          </p:cNvSpPr>
          <p:nvPr>
            <p:ph type="subTitle" idx="3"/>
          </p:nvPr>
        </p:nvSpPr>
        <p:spPr>
          <a:xfrm>
            <a:off x="311700" y="2054620"/>
            <a:ext cx="3999900" cy="411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b="1">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78" name="Google Shape;78;p14"/>
          <p:cNvSpPr txBox="1">
            <a:spLocks noGrp="1"/>
          </p:cNvSpPr>
          <p:nvPr>
            <p:ph type="subTitle" idx="4"/>
          </p:nvPr>
        </p:nvSpPr>
        <p:spPr>
          <a:xfrm>
            <a:off x="4619925" y="2054620"/>
            <a:ext cx="3999900" cy="4116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400" b="1">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79" name="Google Shape;79;p14"/>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15" descr=" "/>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5"/>
          <p:cNvSpPr txBox="1">
            <a:spLocks noGrp="1"/>
          </p:cNvSpPr>
          <p:nvPr>
            <p:ph type="title"/>
          </p:nvPr>
        </p:nvSpPr>
        <p:spPr>
          <a:xfrm>
            <a:off x="294375" y="1233175"/>
            <a:ext cx="4079100" cy="14823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57068C"/>
              </a:buClr>
              <a:buSzPts val="3600"/>
              <a:buNone/>
              <a:defRPr sz="3600">
                <a:solidFill>
                  <a:srgbClr val="57068C"/>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83" name="Google Shape;83;p15"/>
          <p:cNvSpPr txBox="1">
            <a:spLocks noGrp="1"/>
          </p:cNvSpPr>
          <p:nvPr>
            <p:ph type="subTitle" idx="1"/>
          </p:nvPr>
        </p:nvSpPr>
        <p:spPr>
          <a:xfrm>
            <a:off x="294375" y="2803075"/>
            <a:ext cx="3616800" cy="1235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9A6ABA"/>
              </a:buClr>
              <a:buSzPts val="1800"/>
              <a:buNone/>
              <a:defRPr>
                <a:solidFill>
                  <a:srgbClr val="9A6ABA"/>
                </a:solidFill>
              </a:defRPr>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a:endParaRPr/>
          </a:p>
        </p:txBody>
      </p:sp>
      <p:sp>
        <p:nvSpPr>
          <p:cNvPr id="84" name="Google Shape;84;p15"/>
          <p:cNvSpPr txBox="1">
            <a:spLocks noGrp="1"/>
          </p:cNvSpPr>
          <p:nvPr>
            <p:ph type="body" idx="2"/>
          </p:nvPr>
        </p:nvSpPr>
        <p:spPr>
          <a:xfrm>
            <a:off x="4939500" y="724075"/>
            <a:ext cx="3837000" cy="35517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5" name="Google Shape;85;p1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86" name="Google Shape;86;p15"/>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ith folio" type="blank">
  <p:cSld name="BLANK">
    <p:spTree>
      <p:nvGrpSpPr>
        <p:cNvPr id="1" name="Shape 87"/>
        <p:cNvGrpSpPr/>
        <p:nvPr/>
      </p:nvGrpSpPr>
      <p:grpSpPr>
        <a:xfrm>
          <a:off x="0" y="0"/>
          <a:ext cx="0" cy="0"/>
          <a:chOff x="0" y="0"/>
          <a:chExt cx="0" cy="0"/>
        </a:xfrm>
      </p:grpSpPr>
      <p:sp>
        <p:nvSpPr>
          <p:cNvPr id="88" name="Google Shape;88;p1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89" name="Google Shape;89;p16"/>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9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1506000" y="1385509"/>
            <a:ext cx="6131700" cy="1638600"/>
          </a:xfrm>
          <a:prstGeom prst="rect">
            <a:avLst/>
          </a:prstGeom>
          <a:noFill/>
          <a:ln>
            <a:noFill/>
          </a:ln>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6000"/>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sp>
        <p:nvSpPr>
          <p:cNvPr id="16" name="Google Shape;16;p3"/>
          <p:cNvSpPr txBox="1">
            <a:spLocks noGrp="1"/>
          </p:cNvSpPr>
          <p:nvPr>
            <p:ph type="subTitle" idx="1"/>
          </p:nvPr>
        </p:nvSpPr>
        <p:spPr>
          <a:xfrm>
            <a:off x="2462575" y="2959018"/>
            <a:ext cx="4218600" cy="7341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chemeClr val="dk1"/>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19" name="Google Shape;19;p4"/>
          <p:cNvSpPr txBox="1">
            <a:spLocks noGrp="1"/>
          </p:cNvSpPr>
          <p:nvPr>
            <p:ph type="title"/>
          </p:nvPr>
        </p:nvSpPr>
        <p:spPr>
          <a:xfrm>
            <a:off x="311700" y="587975"/>
            <a:ext cx="6551100" cy="657900"/>
          </a:xfrm>
          <a:prstGeom prst="rect">
            <a:avLst/>
          </a:prstGeom>
          <a:noFill/>
          <a:ln>
            <a:noFill/>
          </a:ln>
        </p:spPr>
        <p:txBody>
          <a:bodyPr spcFirstLastPara="1" wrap="square" lIns="91425" tIns="91425" rIns="91425" bIns="91425" anchor="t" anchorCtr="0">
            <a:noAutofit/>
          </a:bodyPr>
          <a:lstStyle>
            <a:lvl1pPr lvl="0" algn="l">
              <a:lnSpc>
                <a:spcPct val="80000"/>
              </a:lnSpc>
              <a:spcBef>
                <a:spcPts val="0"/>
              </a:spcBef>
              <a:spcAft>
                <a:spcPts val="0"/>
              </a:spcAft>
              <a:buClr>
                <a:srgbClr val="57068C"/>
              </a:buClr>
              <a:buSzPts val="4800"/>
              <a:buNone/>
              <a:defRPr sz="4800">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448400"/>
            <a:ext cx="6551100" cy="2246700"/>
          </a:xfrm>
          <a:prstGeom prst="rect">
            <a:avLst/>
          </a:prstGeom>
          <a:noFill/>
          <a:ln>
            <a:noFill/>
          </a:ln>
        </p:spPr>
        <p:txBody>
          <a:bodyPr spcFirstLastPara="1" wrap="square" lIns="91425" tIns="91425" rIns="91425" bIns="91425" anchor="t" anchorCtr="0">
            <a:noAutofit/>
          </a:bodyPr>
          <a:lstStyle>
            <a:lvl1pPr marL="457200" lvl="0" indent="-342900" algn="l">
              <a:lnSpc>
                <a:spcPct val="125000"/>
              </a:lnSpc>
              <a:spcBef>
                <a:spcPts val="0"/>
              </a:spcBef>
              <a:spcAft>
                <a:spcPts val="0"/>
              </a:spcAft>
              <a:buSzPts val="1800"/>
              <a:buChar char="●"/>
              <a:defRPr/>
            </a:lvl1pPr>
            <a:lvl2pPr marL="914400" lvl="1" indent="-317500" algn="l">
              <a:lnSpc>
                <a:spcPct val="115000"/>
              </a:lnSpc>
              <a:spcBef>
                <a:spcPts val="1000"/>
              </a:spcBef>
              <a:spcAft>
                <a:spcPts val="0"/>
              </a:spcAft>
              <a:buSzPts val="1400"/>
              <a:buChar char="○"/>
              <a:defRPr/>
            </a:lvl2pPr>
            <a:lvl3pPr marL="1371600" lvl="2" indent="-317500" algn="l">
              <a:lnSpc>
                <a:spcPct val="115000"/>
              </a:lnSpc>
              <a:spcBef>
                <a:spcPts val="1000"/>
              </a:spcBef>
              <a:spcAft>
                <a:spcPts val="0"/>
              </a:spcAft>
              <a:buSzPts val="1400"/>
              <a:buChar char="■"/>
              <a:defRPr/>
            </a:lvl3pPr>
            <a:lvl4pPr marL="1828800" lvl="3" indent="-317500" algn="l">
              <a:lnSpc>
                <a:spcPct val="115000"/>
              </a:lnSpc>
              <a:spcBef>
                <a:spcPts val="1000"/>
              </a:spcBef>
              <a:spcAft>
                <a:spcPts val="0"/>
              </a:spcAft>
              <a:buSzPts val="1400"/>
              <a:buChar char="●"/>
              <a:defRPr/>
            </a:lvl4pPr>
            <a:lvl5pPr marL="2286000" lvl="4" indent="-317500" algn="l">
              <a:lnSpc>
                <a:spcPct val="115000"/>
              </a:lnSpc>
              <a:spcBef>
                <a:spcPts val="1000"/>
              </a:spcBef>
              <a:spcAft>
                <a:spcPts val="0"/>
              </a:spcAft>
              <a:buSzPts val="1400"/>
              <a:buChar char="○"/>
              <a:defRPr/>
            </a:lvl5pPr>
            <a:lvl6pPr marL="2743200" lvl="5" indent="-317500" algn="l">
              <a:lnSpc>
                <a:spcPct val="115000"/>
              </a:lnSpc>
              <a:spcBef>
                <a:spcPts val="1000"/>
              </a:spcBef>
              <a:spcAft>
                <a:spcPts val="0"/>
              </a:spcAft>
              <a:buSzPts val="1400"/>
              <a:buChar char="■"/>
              <a:defRPr/>
            </a:lvl6pPr>
            <a:lvl7pPr marL="3200400" lvl="6" indent="-317500" algn="l">
              <a:lnSpc>
                <a:spcPct val="115000"/>
              </a:lnSpc>
              <a:spcBef>
                <a:spcPts val="1000"/>
              </a:spcBef>
              <a:spcAft>
                <a:spcPts val="0"/>
              </a:spcAft>
              <a:buSzPts val="1400"/>
              <a:buChar char="●"/>
              <a:defRPr/>
            </a:lvl7pPr>
            <a:lvl8pPr marL="3657600" lvl="7" indent="-317500" algn="l">
              <a:lnSpc>
                <a:spcPct val="115000"/>
              </a:lnSpc>
              <a:spcBef>
                <a:spcPts val="1000"/>
              </a:spcBef>
              <a:spcAft>
                <a:spcPts val="0"/>
              </a:spcAft>
              <a:buSzPts val="1400"/>
              <a:buChar char="○"/>
              <a:defRPr/>
            </a:lvl8pPr>
            <a:lvl9pPr marL="4114800" lvl="8" indent="-317500" algn="l">
              <a:lnSpc>
                <a:spcPct val="115000"/>
              </a:lnSpc>
              <a:spcBef>
                <a:spcPts val="1000"/>
              </a:spcBef>
              <a:spcAft>
                <a:spcPts val="1000"/>
              </a:spcAft>
              <a:buSzPts val="1400"/>
              <a:buChar char="■"/>
              <a:defRPr/>
            </a:lvl9pPr>
          </a:lstStyle>
          <a:p>
            <a:endParaRPr/>
          </a:p>
        </p:txBody>
      </p:sp>
      <p:pic>
        <p:nvPicPr>
          <p:cNvPr id="21" name="Google Shape;21;p4"/>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530680"/>
            <a:ext cx="84249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57068C"/>
              </a:buClr>
              <a:buSzPts val="3600"/>
              <a:buNone/>
              <a:defRPr>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5"/>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25" name="Google Shape;25;p5"/>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708000"/>
            <a:ext cx="31323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57068C"/>
              </a:buClr>
              <a:buSzPts val="2400"/>
              <a:buNone/>
              <a:defRPr sz="2400">
                <a:solidFill>
                  <a:srgbClr val="57068C"/>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6"/>
          <p:cNvSpPr txBox="1">
            <a:spLocks noGrp="1"/>
          </p:cNvSpPr>
          <p:nvPr>
            <p:ph type="body" idx="1"/>
          </p:nvPr>
        </p:nvSpPr>
        <p:spPr>
          <a:xfrm>
            <a:off x="311700" y="1542000"/>
            <a:ext cx="3054600" cy="2886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000"/>
              </a:spcBef>
              <a:spcAft>
                <a:spcPts val="0"/>
              </a:spcAft>
              <a:buSzPts val="1200"/>
              <a:buChar char="○"/>
              <a:defRPr sz="1200"/>
            </a:lvl2pPr>
            <a:lvl3pPr marL="1371600" lvl="2" indent="-304800" algn="l">
              <a:lnSpc>
                <a:spcPct val="115000"/>
              </a:lnSpc>
              <a:spcBef>
                <a:spcPts val="1000"/>
              </a:spcBef>
              <a:spcAft>
                <a:spcPts val="0"/>
              </a:spcAft>
              <a:buSzPts val="1200"/>
              <a:buChar char="■"/>
              <a:defRPr sz="1200"/>
            </a:lvl3pPr>
            <a:lvl4pPr marL="1828800" lvl="3" indent="-304800" algn="l">
              <a:lnSpc>
                <a:spcPct val="115000"/>
              </a:lnSpc>
              <a:spcBef>
                <a:spcPts val="1000"/>
              </a:spcBef>
              <a:spcAft>
                <a:spcPts val="0"/>
              </a:spcAft>
              <a:buSzPts val="1200"/>
              <a:buChar char="●"/>
              <a:defRPr sz="1200"/>
            </a:lvl4pPr>
            <a:lvl5pPr marL="2286000" lvl="4" indent="-304800" algn="l">
              <a:lnSpc>
                <a:spcPct val="115000"/>
              </a:lnSpc>
              <a:spcBef>
                <a:spcPts val="1000"/>
              </a:spcBef>
              <a:spcAft>
                <a:spcPts val="0"/>
              </a:spcAft>
              <a:buSzPts val="1200"/>
              <a:buChar char="○"/>
              <a:defRPr sz="1200"/>
            </a:lvl5pPr>
            <a:lvl6pPr marL="2743200" lvl="5" indent="-304800" algn="l">
              <a:lnSpc>
                <a:spcPct val="115000"/>
              </a:lnSpc>
              <a:spcBef>
                <a:spcPts val="1000"/>
              </a:spcBef>
              <a:spcAft>
                <a:spcPts val="0"/>
              </a:spcAft>
              <a:buSzPts val="1200"/>
              <a:buChar char="■"/>
              <a:defRPr sz="1200"/>
            </a:lvl6pPr>
            <a:lvl7pPr marL="3200400" lvl="6" indent="-304800" algn="l">
              <a:lnSpc>
                <a:spcPct val="115000"/>
              </a:lnSpc>
              <a:spcBef>
                <a:spcPts val="1000"/>
              </a:spcBef>
              <a:spcAft>
                <a:spcPts val="0"/>
              </a:spcAft>
              <a:buSzPts val="1200"/>
              <a:buChar char="●"/>
              <a:defRPr sz="1200"/>
            </a:lvl7pPr>
            <a:lvl8pPr marL="3657600" lvl="7" indent="-304800" algn="l">
              <a:lnSpc>
                <a:spcPct val="115000"/>
              </a:lnSpc>
              <a:spcBef>
                <a:spcPts val="1000"/>
              </a:spcBef>
              <a:spcAft>
                <a:spcPts val="0"/>
              </a:spcAft>
              <a:buSzPts val="1200"/>
              <a:buChar char="○"/>
              <a:defRPr sz="1200"/>
            </a:lvl8pPr>
            <a:lvl9pPr marL="4114800" lvl="8" indent="-304800" algn="l">
              <a:lnSpc>
                <a:spcPct val="115000"/>
              </a:lnSpc>
              <a:spcBef>
                <a:spcPts val="1000"/>
              </a:spcBef>
              <a:spcAft>
                <a:spcPts val="1000"/>
              </a:spcAft>
              <a:buSzPts val="1200"/>
              <a:buChar char="■"/>
              <a:defRPr sz="1200"/>
            </a:lvl9pPr>
          </a:lstStyle>
          <a:p>
            <a:endParaRPr/>
          </a:p>
        </p:txBody>
      </p:sp>
      <p:sp>
        <p:nvSpPr>
          <p:cNvPr id="29" name="Google Shape;29;p6"/>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pic>
        <p:nvPicPr>
          <p:cNvPr id="30" name="Google Shape;30;p6"/>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
        <p:cNvGrpSpPr/>
        <p:nvPr/>
      </p:nvGrpSpPr>
      <p:grpSpPr>
        <a:xfrm>
          <a:off x="0" y="0"/>
          <a:ext cx="0" cy="0"/>
          <a:chOff x="0" y="0"/>
          <a:chExt cx="0" cy="0"/>
        </a:xfrm>
      </p:grpSpPr>
      <p:sp>
        <p:nvSpPr>
          <p:cNvPr id="32" name="Google Shape;32;p7"/>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33" name="Google Shape;33;p7"/>
          <p:cNvSpPr txBox="1">
            <a:spLocks noGrp="1"/>
          </p:cNvSpPr>
          <p:nvPr>
            <p:ph type="title"/>
          </p:nvPr>
        </p:nvSpPr>
        <p:spPr>
          <a:xfrm>
            <a:off x="311700" y="3619355"/>
            <a:ext cx="4511700" cy="605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333333"/>
              </a:buClr>
              <a:buSzPts val="1800"/>
              <a:buFont typeface="Montserrat"/>
              <a:buNone/>
              <a:defRPr sz="1800" b="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atin typeface="Montserrat"/>
                <a:ea typeface="Montserrat"/>
                <a:cs typeface="Montserrat"/>
                <a:sym typeface="Montserrat"/>
              </a:defRPr>
            </a:lvl2pPr>
            <a:lvl3pPr lvl="2" algn="l">
              <a:lnSpc>
                <a:spcPct val="100000"/>
              </a:lnSpc>
              <a:spcBef>
                <a:spcPts val="0"/>
              </a:spcBef>
              <a:spcAft>
                <a:spcPts val="0"/>
              </a:spcAft>
              <a:buSzPts val="2800"/>
              <a:buNone/>
              <a:defRPr>
                <a:latin typeface="Montserrat"/>
                <a:ea typeface="Montserrat"/>
                <a:cs typeface="Montserrat"/>
                <a:sym typeface="Montserrat"/>
              </a:defRPr>
            </a:lvl3pPr>
            <a:lvl4pPr lvl="3" algn="l">
              <a:lnSpc>
                <a:spcPct val="100000"/>
              </a:lnSpc>
              <a:spcBef>
                <a:spcPts val="0"/>
              </a:spcBef>
              <a:spcAft>
                <a:spcPts val="0"/>
              </a:spcAft>
              <a:buSzPts val="2800"/>
              <a:buNone/>
              <a:defRPr>
                <a:latin typeface="Montserrat"/>
                <a:ea typeface="Montserrat"/>
                <a:cs typeface="Montserrat"/>
                <a:sym typeface="Montserrat"/>
              </a:defRPr>
            </a:lvl4pPr>
            <a:lvl5pPr lvl="4" algn="l">
              <a:lnSpc>
                <a:spcPct val="100000"/>
              </a:lnSpc>
              <a:spcBef>
                <a:spcPts val="0"/>
              </a:spcBef>
              <a:spcAft>
                <a:spcPts val="0"/>
              </a:spcAft>
              <a:buSzPts val="2800"/>
              <a:buNone/>
              <a:defRPr>
                <a:latin typeface="Montserrat"/>
                <a:ea typeface="Montserrat"/>
                <a:cs typeface="Montserrat"/>
                <a:sym typeface="Montserrat"/>
              </a:defRPr>
            </a:lvl5pPr>
            <a:lvl6pPr lvl="5" algn="l">
              <a:lnSpc>
                <a:spcPct val="100000"/>
              </a:lnSpc>
              <a:spcBef>
                <a:spcPts val="0"/>
              </a:spcBef>
              <a:spcAft>
                <a:spcPts val="0"/>
              </a:spcAft>
              <a:buSzPts val="2800"/>
              <a:buNone/>
              <a:defRPr>
                <a:latin typeface="Montserrat"/>
                <a:ea typeface="Montserrat"/>
                <a:cs typeface="Montserrat"/>
                <a:sym typeface="Montserrat"/>
              </a:defRPr>
            </a:lvl6pPr>
            <a:lvl7pPr lvl="6" algn="l">
              <a:lnSpc>
                <a:spcPct val="100000"/>
              </a:lnSpc>
              <a:spcBef>
                <a:spcPts val="0"/>
              </a:spcBef>
              <a:spcAft>
                <a:spcPts val="0"/>
              </a:spcAft>
              <a:buSzPts val="2800"/>
              <a:buNone/>
              <a:defRPr>
                <a:latin typeface="Montserrat"/>
                <a:ea typeface="Montserrat"/>
                <a:cs typeface="Montserrat"/>
                <a:sym typeface="Montserrat"/>
              </a:defRPr>
            </a:lvl7pPr>
            <a:lvl8pPr lvl="7" algn="l">
              <a:lnSpc>
                <a:spcPct val="100000"/>
              </a:lnSpc>
              <a:spcBef>
                <a:spcPts val="0"/>
              </a:spcBef>
              <a:spcAft>
                <a:spcPts val="0"/>
              </a:spcAft>
              <a:buSzPts val="2800"/>
              <a:buNone/>
              <a:defRPr>
                <a:latin typeface="Montserrat"/>
                <a:ea typeface="Montserrat"/>
                <a:cs typeface="Montserrat"/>
                <a:sym typeface="Montserrat"/>
              </a:defRPr>
            </a:lvl8pPr>
            <a:lvl9pPr lvl="8" algn="l">
              <a:lnSpc>
                <a:spcPct val="100000"/>
              </a:lnSpc>
              <a:spcBef>
                <a:spcPts val="0"/>
              </a:spcBef>
              <a:spcAft>
                <a:spcPts val="0"/>
              </a:spcAft>
              <a:buSzPts val="2800"/>
              <a:buNone/>
              <a:defRPr>
                <a:latin typeface="Montserrat"/>
                <a:ea typeface="Montserrat"/>
                <a:cs typeface="Montserrat"/>
                <a:sym typeface="Montserrat"/>
              </a:defRPr>
            </a:lvl9pPr>
          </a:lstStyle>
          <a:p>
            <a:endParaRPr/>
          </a:p>
        </p:txBody>
      </p:sp>
      <p:pic>
        <p:nvPicPr>
          <p:cNvPr id="34" name="Google Shape;34;p7"/>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1772975" y="528144"/>
            <a:ext cx="5597700" cy="2475300"/>
          </a:xfrm>
          <a:prstGeom prst="rect">
            <a:avLst/>
          </a:prstGeom>
          <a:noFill/>
          <a:ln>
            <a:noFill/>
          </a:ln>
        </p:spPr>
        <p:txBody>
          <a:bodyPr spcFirstLastPara="1" wrap="square" lIns="91425" tIns="91425" rIns="91425" bIns="91425" anchor="ctr" anchorCtr="0">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a:endParaRPr/>
          </a:p>
        </p:txBody>
      </p:sp>
      <p:sp>
        <p:nvSpPr>
          <p:cNvPr id="37" name="Google Shape;37;p8"/>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38" name="Google Shape;38;p8"/>
          <p:cNvSpPr txBox="1">
            <a:spLocks noGrp="1"/>
          </p:cNvSpPr>
          <p:nvPr>
            <p:ph type="body" idx="1"/>
          </p:nvPr>
        </p:nvSpPr>
        <p:spPr>
          <a:xfrm>
            <a:off x="2120250" y="2660325"/>
            <a:ext cx="4903500" cy="1615500"/>
          </a:xfrm>
          <a:prstGeom prst="rect">
            <a:avLst/>
          </a:prstGeom>
          <a:noFill/>
          <a:ln>
            <a:noFill/>
          </a:ln>
        </p:spPr>
        <p:txBody>
          <a:bodyPr spcFirstLastPara="1" wrap="square" lIns="91425" tIns="91425" rIns="91425" bIns="91425" anchor="t" anchorCtr="0">
            <a:noAutofit/>
          </a:bodyPr>
          <a:lstStyle>
            <a:lvl1pPr marL="457200" lvl="0" indent="-330200" algn="ctr">
              <a:lnSpc>
                <a:spcPct val="125000"/>
              </a:lnSpc>
              <a:spcBef>
                <a:spcPts val="0"/>
              </a:spcBef>
              <a:spcAft>
                <a:spcPts val="0"/>
              </a:spcAft>
              <a:buSzPts val="1600"/>
              <a:buChar char="●"/>
              <a:defRPr sz="1600"/>
            </a:lvl1pPr>
            <a:lvl2pPr marL="914400" lvl="1" indent="-330200" algn="ctr">
              <a:lnSpc>
                <a:spcPct val="125000"/>
              </a:lnSpc>
              <a:spcBef>
                <a:spcPts val="0"/>
              </a:spcBef>
              <a:spcAft>
                <a:spcPts val="0"/>
              </a:spcAft>
              <a:buSzPts val="1600"/>
              <a:buChar char="○"/>
              <a:defRPr sz="1600"/>
            </a:lvl2pPr>
            <a:lvl3pPr marL="1371600" lvl="2" indent="-330200" algn="ctr">
              <a:lnSpc>
                <a:spcPct val="125000"/>
              </a:lnSpc>
              <a:spcBef>
                <a:spcPts val="0"/>
              </a:spcBef>
              <a:spcAft>
                <a:spcPts val="0"/>
              </a:spcAft>
              <a:buSzPts val="1600"/>
              <a:buChar char="■"/>
              <a:defRPr sz="1600"/>
            </a:lvl3pPr>
            <a:lvl4pPr marL="1828800" lvl="3" indent="-330200" algn="ctr">
              <a:lnSpc>
                <a:spcPct val="125000"/>
              </a:lnSpc>
              <a:spcBef>
                <a:spcPts val="0"/>
              </a:spcBef>
              <a:spcAft>
                <a:spcPts val="0"/>
              </a:spcAft>
              <a:buSzPts val="1600"/>
              <a:buChar char="●"/>
              <a:defRPr sz="1600"/>
            </a:lvl4pPr>
            <a:lvl5pPr marL="2286000" lvl="4" indent="-330200" algn="ctr">
              <a:lnSpc>
                <a:spcPct val="125000"/>
              </a:lnSpc>
              <a:spcBef>
                <a:spcPts val="0"/>
              </a:spcBef>
              <a:spcAft>
                <a:spcPts val="0"/>
              </a:spcAft>
              <a:buSzPts val="1600"/>
              <a:buChar char="○"/>
              <a:defRPr sz="1600"/>
            </a:lvl5pPr>
            <a:lvl6pPr marL="2743200" lvl="5" indent="-330200" algn="ctr">
              <a:lnSpc>
                <a:spcPct val="125000"/>
              </a:lnSpc>
              <a:spcBef>
                <a:spcPts val="0"/>
              </a:spcBef>
              <a:spcAft>
                <a:spcPts val="0"/>
              </a:spcAft>
              <a:buSzPts val="1600"/>
              <a:buChar char="■"/>
              <a:defRPr sz="1600"/>
            </a:lvl6pPr>
            <a:lvl7pPr marL="3200400" lvl="6" indent="-330200" algn="ctr">
              <a:lnSpc>
                <a:spcPct val="125000"/>
              </a:lnSpc>
              <a:spcBef>
                <a:spcPts val="0"/>
              </a:spcBef>
              <a:spcAft>
                <a:spcPts val="0"/>
              </a:spcAft>
              <a:buSzPts val="1600"/>
              <a:buChar char="●"/>
              <a:defRPr sz="1600"/>
            </a:lvl7pPr>
            <a:lvl8pPr marL="3657600" lvl="7" indent="-330200" algn="ctr">
              <a:lnSpc>
                <a:spcPct val="125000"/>
              </a:lnSpc>
              <a:spcBef>
                <a:spcPts val="0"/>
              </a:spcBef>
              <a:spcAft>
                <a:spcPts val="0"/>
              </a:spcAft>
              <a:buSzPts val="1600"/>
              <a:buChar char="○"/>
              <a:defRPr sz="1600"/>
            </a:lvl8pPr>
            <a:lvl9pPr marL="4114800" lvl="8" indent="-330200" algn="ctr">
              <a:lnSpc>
                <a:spcPct val="125000"/>
              </a:lnSpc>
              <a:spcBef>
                <a:spcPts val="0"/>
              </a:spcBef>
              <a:spcAft>
                <a:spcPts val="0"/>
              </a:spcAft>
              <a:buSzPts val="1600"/>
              <a:buChar char="■"/>
              <a:defRPr sz="1600"/>
            </a:lvl9pPr>
          </a:lstStyle>
          <a:p>
            <a:endParaRPr/>
          </a:p>
        </p:txBody>
      </p:sp>
      <p:pic>
        <p:nvPicPr>
          <p:cNvPr id="39" name="Google Shape;39;p8"/>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
        <p:cNvGrpSpPr/>
        <p:nvPr/>
      </p:nvGrpSpPr>
      <p:grpSpPr>
        <a:xfrm>
          <a:off x="0" y="0"/>
          <a:ext cx="0" cy="0"/>
          <a:chOff x="0" y="0"/>
          <a:chExt cx="0" cy="0"/>
        </a:xfrm>
      </p:grpSpPr>
      <p:sp>
        <p:nvSpPr>
          <p:cNvPr id="41" name="Google Shape;41;p9"/>
          <p:cNvSpPr txBox="1">
            <a:spLocks noGrp="1"/>
          </p:cNvSpPr>
          <p:nvPr>
            <p:ph type="title" hasCustomPrompt="1"/>
          </p:nvPr>
        </p:nvSpPr>
        <p:spPr>
          <a:xfrm>
            <a:off x="311700" y="606575"/>
            <a:ext cx="8520600" cy="1671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7068C"/>
              </a:buClr>
              <a:buSzPts val="13000"/>
              <a:buNone/>
              <a:defRPr sz="13000">
                <a:solidFill>
                  <a:srgbClr val="57068C"/>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9"/>
          <p:cNvSpPr txBox="1">
            <a:spLocks noGrp="1"/>
          </p:cNvSpPr>
          <p:nvPr>
            <p:ph type="body" idx="1"/>
          </p:nvPr>
        </p:nvSpPr>
        <p:spPr>
          <a:xfrm>
            <a:off x="3007950" y="3094875"/>
            <a:ext cx="3128100" cy="1186800"/>
          </a:xfrm>
          <a:prstGeom prst="rect">
            <a:avLst/>
          </a:prstGeom>
          <a:noFill/>
          <a:ln>
            <a:noFill/>
          </a:ln>
        </p:spPr>
        <p:txBody>
          <a:bodyPr spcFirstLastPara="1" wrap="square" lIns="91425" tIns="91425" rIns="91425" bIns="91425" anchor="t" anchorCtr="0">
            <a:noAutofit/>
          </a:bodyPr>
          <a:lstStyle>
            <a:lvl1pPr marL="457200" lvl="0" indent="-298450" algn="ctr">
              <a:lnSpc>
                <a:spcPct val="115000"/>
              </a:lnSpc>
              <a:spcBef>
                <a:spcPts val="0"/>
              </a:spcBef>
              <a:spcAft>
                <a:spcPts val="0"/>
              </a:spcAft>
              <a:buSzPts val="1100"/>
              <a:buChar char="●"/>
              <a:defRPr sz="1100"/>
            </a:lvl1pPr>
            <a:lvl2pPr marL="914400" lvl="1" indent="-298450" algn="ctr">
              <a:lnSpc>
                <a:spcPct val="115000"/>
              </a:lnSpc>
              <a:spcBef>
                <a:spcPts val="0"/>
              </a:spcBef>
              <a:spcAft>
                <a:spcPts val="0"/>
              </a:spcAft>
              <a:buSzPts val="1100"/>
              <a:buChar char="○"/>
              <a:defRPr sz="1100"/>
            </a:lvl2pPr>
            <a:lvl3pPr marL="1371600" lvl="2" indent="-298450" algn="ctr">
              <a:lnSpc>
                <a:spcPct val="115000"/>
              </a:lnSpc>
              <a:spcBef>
                <a:spcPts val="0"/>
              </a:spcBef>
              <a:spcAft>
                <a:spcPts val="0"/>
              </a:spcAft>
              <a:buSzPts val="1100"/>
              <a:buChar char="■"/>
              <a:defRPr sz="1100"/>
            </a:lvl3pPr>
            <a:lvl4pPr marL="1828800" lvl="3" indent="-298450" algn="ctr">
              <a:lnSpc>
                <a:spcPct val="115000"/>
              </a:lnSpc>
              <a:spcBef>
                <a:spcPts val="0"/>
              </a:spcBef>
              <a:spcAft>
                <a:spcPts val="0"/>
              </a:spcAft>
              <a:buSzPts val="1100"/>
              <a:buChar char="●"/>
              <a:defRPr sz="1100"/>
            </a:lvl4pPr>
            <a:lvl5pPr marL="2286000" lvl="4" indent="-298450" algn="ctr">
              <a:lnSpc>
                <a:spcPct val="115000"/>
              </a:lnSpc>
              <a:spcBef>
                <a:spcPts val="0"/>
              </a:spcBef>
              <a:spcAft>
                <a:spcPts val="0"/>
              </a:spcAft>
              <a:buSzPts val="1100"/>
              <a:buChar char="○"/>
              <a:defRPr sz="1100"/>
            </a:lvl5pPr>
            <a:lvl6pPr marL="2743200" lvl="5" indent="-298450" algn="ctr">
              <a:lnSpc>
                <a:spcPct val="115000"/>
              </a:lnSpc>
              <a:spcBef>
                <a:spcPts val="0"/>
              </a:spcBef>
              <a:spcAft>
                <a:spcPts val="0"/>
              </a:spcAft>
              <a:buSzPts val="1100"/>
              <a:buChar char="■"/>
              <a:defRPr sz="1100"/>
            </a:lvl6pPr>
            <a:lvl7pPr marL="3200400" lvl="6" indent="-298450" algn="ctr">
              <a:lnSpc>
                <a:spcPct val="115000"/>
              </a:lnSpc>
              <a:spcBef>
                <a:spcPts val="0"/>
              </a:spcBef>
              <a:spcAft>
                <a:spcPts val="0"/>
              </a:spcAft>
              <a:buSzPts val="1100"/>
              <a:buChar char="●"/>
              <a:defRPr sz="1100"/>
            </a:lvl7pPr>
            <a:lvl8pPr marL="3657600" lvl="7" indent="-298450" algn="ctr">
              <a:lnSpc>
                <a:spcPct val="115000"/>
              </a:lnSpc>
              <a:spcBef>
                <a:spcPts val="0"/>
              </a:spcBef>
              <a:spcAft>
                <a:spcPts val="0"/>
              </a:spcAft>
              <a:buSzPts val="1100"/>
              <a:buChar char="○"/>
              <a:defRPr sz="1100"/>
            </a:lvl8pPr>
            <a:lvl9pPr marL="4114800" lvl="8" indent="-298450" algn="ctr">
              <a:lnSpc>
                <a:spcPct val="115000"/>
              </a:lnSpc>
              <a:spcBef>
                <a:spcPts val="0"/>
              </a:spcBef>
              <a:spcAft>
                <a:spcPts val="0"/>
              </a:spcAft>
              <a:buSzPts val="1100"/>
              <a:buChar char="■"/>
              <a:defRPr sz="1100"/>
            </a:lvl9pPr>
          </a:lstStyle>
          <a:p>
            <a:endParaRPr/>
          </a:p>
        </p:txBody>
      </p:sp>
      <p:sp>
        <p:nvSpPr>
          <p:cNvPr id="43" name="Google Shape;43;p9"/>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44" name="Google Shape;44;p9"/>
          <p:cNvSpPr txBox="1">
            <a:spLocks noGrp="1"/>
          </p:cNvSpPr>
          <p:nvPr>
            <p:ph type="subTitle" idx="2"/>
          </p:nvPr>
        </p:nvSpPr>
        <p:spPr>
          <a:xfrm>
            <a:off x="1429500" y="2353776"/>
            <a:ext cx="6285000" cy="4638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2800" b="1">
                <a:solidFill>
                  <a:schemeClr val="accent1"/>
                </a:solidFill>
                <a:latin typeface="Frank Ruhl Libre"/>
                <a:ea typeface="Frank Ruhl Libre"/>
                <a:cs typeface="Frank Ruhl Libre"/>
                <a:sym typeface="Frank Ruhl Libr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45" name="Google Shape;45;p9"/>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and Text">
  <p:cSld name="CUSTOM">
    <p:spTree>
      <p:nvGrpSpPr>
        <p:cNvPr id="1" name="Shape 46"/>
        <p:cNvGrpSpPr/>
        <p:nvPr/>
      </p:nvGrpSpPr>
      <p:grpSpPr>
        <a:xfrm>
          <a:off x="0" y="0"/>
          <a:ext cx="0" cy="0"/>
          <a:chOff x="0" y="0"/>
          <a:chExt cx="0" cy="0"/>
        </a:xfrm>
      </p:grpSpPr>
      <p:sp>
        <p:nvSpPr>
          <p:cNvPr id="47" name="Google Shape;47;p10"/>
          <p:cNvSpPr txBox="1"/>
          <p:nvPr/>
        </p:nvSpPr>
        <p:spPr>
          <a:xfrm>
            <a:off x="4619925" y="4517225"/>
            <a:ext cx="4192800" cy="3072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700"/>
              <a:buFont typeface="Arial"/>
              <a:buNone/>
            </a:pPr>
            <a:fld id="{00000000-1234-1234-1234-123412341234}" type="slidenum">
              <a:rPr lang="en-GB" sz="700" b="1" i="0" u="none" strike="noStrike" cap="none">
                <a:solidFill>
                  <a:schemeClr val="accent2"/>
                </a:solidFill>
                <a:latin typeface="Montserrat"/>
                <a:ea typeface="Montserrat"/>
                <a:cs typeface="Montserrat"/>
                <a:sym typeface="Montserrat"/>
              </a:rPr>
              <a:t>‹#›</a:t>
            </a:fld>
            <a:endParaRPr sz="700" b="1" i="0" u="none" strike="noStrike" cap="none">
              <a:solidFill>
                <a:schemeClr val="accent2"/>
              </a:solidFill>
              <a:latin typeface="Montserrat"/>
              <a:ea typeface="Montserrat"/>
              <a:cs typeface="Montserrat"/>
              <a:sym typeface="Montserrat"/>
            </a:endParaRPr>
          </a:p>
        </p:txBody>
      </p:sp>
      <p:sp>
        <p:nvSpPr>
          <p:cNvPr id="48" name="Google Shape;48;p10"/>
          <p:cNvSpPr txBox="1">
            <a:spLocks noGrp="1"/>
          </p:cNvSpPr>
          <p:nvPr>
            <p:ph type="title"/>
          </p:nvPr>
        </p:nvSpPr>
        <p:spPr>
          <a:xfrm>
            <a:off x="4969800" y="1412750"/>
            <a:ext cx="3766800" cy="1374600"/>
          </a:xfrm>
          <a:prstGeom prst="rect">
            <a:avLst/>
          </a:prstGeom>
          <a:noFill/>
          <a:ln>
            <a:noFill/>
          </a:ln>
        </p:spPr>
        <p:txBody>
          <a:bodyPr spcFirstLastPara="1" wrap="square" lIns="91425" tIns="91425" rIns="91425" bIns="91425" anchor="b" anchorCtr="0">
            <a:noAutofit/>
          </a:bodyPr>
          <a:lstStyle>
            <a:lvl1pPr lvl="0" algn="l">
              <a:lnSpc>
                <a:spcPct val="80000"/>
              </a:lnSpc>
              <a:spcBef>
                <a:spcPts val="0"/>
              </a:spcBef>
              <a:spcAft>
                <a:spcPts val="0"/>
              </a:spcAft>
              <a:buClr>
                <a:srgbClr val="57068C"/>
              </a:buClr>
              <a:buSzPts val="3600"/>
              <a:buNone/>
              <a:defRPr>
                <a:solidFill>
                  <a:srgbClr val="57068C"/>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4969675" y="2901150"/>
            <a:ext cx="3766800" cy="1374600"/>
          </a:xfrm>
          <a:prstGeom prst="rect">
            <a:avLst/>
          </a:prstGeom>
          <a:noFill/>
          <a:ln>
            <a:noFill/>
          </a:ln>
        </p:spPr>
        <p:txBody>
          <a:bodyPr spcFirstLastPara="1" wrap="square" lIns="91425" tIns="91425" rIns="91425" bIns="91425" anchor="t" anchorCtr="0">
            <a:noAutofit/>
          </a:bodyPr>
          <a:lstStyle>
            <a:lvl1pPr marL="457200" lvl="0" indent="-298450" algn="l">
              <a:lnSpc>
                <a:spcPct val="125000"/>
              </a:lnSpc>
              <a:spcBef>
                <a:spcPts val="0"/>
              </a:spcBef>
              <a:spcAft>
                <a:spcPts val="0"/>
              </a:spcAft>
              <a:buSzPts val="1100"/>
              <a:buChar char="●"/>
              <a:defRPr sz="1100"/>
            </a:lvl1pPr>
            <a:lvl2pPr marL="914400" lvl="1" indent="-298450" algn="l">
              <a:lnSpc>
                <a:spcPct val="125000"/>
              </a:lnSpc>
              <a:spcBef>
                <a:spcPts val="800"/>
              </a:spcBef>
              <a:spcAft>
                <a:spcPts val="0"/>
              </a:spcAft>
              <a:buSzPts val="1100"/>
              <a:buChar char="○"/>
              <a:defRPr sz="1100"/>
            </a:lvl2pPr>
            <a:lvl3pPr marL="1371600" lvl="2" indent="-298450" algn="l">
              <a:lnSpc>
                <a:spcPct val="125000"/>
              </a:lnSpc>
              <a:spcBef>
                <a:spcPts val="800"/>
              </a:spcBef>
              <a:spcAft>
                <a:spcPts val="0"/>
              </a:spcAft>
              <a:buSzPts val="1100"/>
              <a:buChar char="■"/>
              <a:defRPr sz="1100"/>
            </a:lvl3pPr>
            <a:lvl4pPr marL="1828800" lvl="3" indent="-298450" algn="l">
              <a:lnSpc>
                <a:spcPct val="125000"/>
              </a:lnSpc>
              <a:spcBef>
                <a:spcPts val="800"/>
              </a:spcBef>
              <a:spcAft>
                <a:spcPts val="0"/>
              </a:spcAft>
              <a:buSzPts val="1100"/>
              <a:buChar char="●"/>
              <a:defRPr sz="1100"/>
            </a:lvl4pPr>
            <a:lvl5pPr marL="2286000" lvl="4" indent="-298450" algn="l">
              <a:lnSpc>
                <a:spcPct val="125000"/>
              </a:lnSpc>
              <a:spcBef>
                <a:spcPts val="800"/>
              </a:spcBef>
              <a:spcAft>
                <a:spcPts val="0"/>
              </a:spcAft>
              <a:buSzPts val="1100"/>
              <a:buChar char="○"/>
              <a:defRPr sz="1100"/>
            </a:lvl5pPr>
            <a:lvl6pPr marL="2743200" lvl="5" indent="-298450" algn="l">
              <a:lnSpc>
                <a:spcPct val="125000"/>
              </a:lnSpc>
              <a:spcBef>
                <a:spcPts val="800"/>
              </a:spcBef>
              <a:spcAft>
                <a:spcPts val="0"/>
              </a:spcAft>
              <a:buSzPts val="1100"/>
              <a:buChar char="■"/>
              <a:defRPr sz="1100"/>
            </a:lvl6pPr>
            <a:lvl7pPr marL="3200400" lvl="6" indent="-298450" algn="l">
              <a:lnSpc>
                <a:spcPct val="125000"/>
              </a:lnSpc>
              <a:spcBef>
                <a:spcPts val="800"/>
              </a:spcBef>
              <a:spcAft>
                <a:spcPts val="0"/>
              </a:spcAft>
              <a:buSzPts val="1100"/>
              <a:buChar char="●"/>
              <a:defRPr sz="1100"/>
            </a:lvl7pPr>
            <a:lvl8pPr marL="3657600" lvl="7" indent="-298450" algn="l">
              <a:lnSpc>
                <a:spcPct val="125000"/>
              </a:lnSpc>
              <a:spcBef>
                <a:spcPts val="800"/>
              </a:spcBef>
              <a:spcAft>
                <a:spcPts val="0"/>
              </a:spcAft>
              <a:buSzPts val="1100"/>
              <a:buChar char="○"/>
              <a:defRPr sz="1100"/>
            </a:lvl8pPr>
            <a:lvl9pPr marL="4114800" lvl="8" indent="-298450" algn="l">
              <a:lnSpc>
                <a:spcPct val="125000"/>
              </a:lnSpc>
              <a:spcBef>
                <a:spcPts val="800"/>
              </a:spcBef>
              <a:spcAft>
                <a:spcPts val="800"/>
              </a:spcAft>
              <a:buSzPts val="1100"/>
              <a:buChar char="■"/>
              <a:defRPr sz="1100"/>
            </a:lvl9pPr>
          </a:lstStyle>
          <a:p>
            <a:endParaRPr/>
          </a:p>
        </p:txBody>
      </p:sp>
      <p:pic>
        <p:nvPicPr>
          <p:cNvPr id="50" name="Google Shape;50;p10"/>
          <p:cNvPicPr preferRelativeResize="0"/>
          <p:nvPr/>
        </p:nvPicPr>
        <p:blipFill rotWithShape="1">
          <a:blip r:embed="rId2">
            <a:alphaModFix/>
          </a:blip>
          <a:srcRect/>
          <a:stretch/>
        </p:blipFill>
        <p:spPr>
          <a:xfrm>
            <a:off x="407175" y="4539125"/>
            <a:ext cx="1821726" cy="263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68825"/>
            <a:ext cx="84249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57068C"/>
              </a:buClr>
              <a:buSzPts val="3600"/>
              <a:buFont typeface="Frank Ruhl Libre"/>
              <a:buNone/>
              <a:defRPr sz="3600" b="1" i="0" u="none" strike="noStrike" cap="none">
                <a:solidFill>
                  <a:srgbClr val="57068C"/>
                </a:solidFill>
                <a:latin typeface="Frank Ruhl Libre"/>
                <a:ea typeface="Frank Ruhl Libre"/>
                <a:cs typeface="Frank Ruhl Libre"/>
                <a:sym typeface="Frank Ruhl Libre"/>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424900" cy="3123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57068C"/>
              </a:buClr>
              <a:buSzPts val="1800"/>
              <a:buFont typeface="Montserrat"/>
              <a:buChar char="●"/>
              <a:defRPr sz="1800" b="0" i="0" u="none" strike="noStrike" cap="none">
                <a:solidFill>
                  <a:srgbClr val="333333"/>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rgbClr val="57068C"/>
              </a:buClr>
              <a:buSzPts val="1400"/>
              <a:buFont typeface="Montserrat"/>
              <a:buChar char="■"/>
              <a:defRPr sz="1400" b="0" i="0" u="none" strike="noStrike" cap="none">
                <a:solidFill>
                  <a:srgbClr val="33333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406400" y="1312125"/>
            <a:ext cx="8183400" cy="1595100"/>
          </a:xfrm>
          <a:prstGeom prst="rect">
            <a:avLst/>
          </a:prstGeom>
          <a:noFill/>
          <a:ln>
            <a:noFill/>
          </a:ln>
        </p:spPr>
        <p:txBody>
          <a:bodyPr spcFirstLastPara="1" wrap="square" lIns="91425" tIns="91425" rIns="91425" bIns="91425" anchor="ctr" anchorCtr="0">
            <a:noAutofit/>
          </a:bodyPr>
          <a:lstStyle/>
          <a:p>
            <a:pPr marL="0" lvl="0" indent="0" algn="ctr" rtl="0">
              <a:lnSpc>
                <a:spcPct val="80000"/>
              </a:lnSpc>
              <a:spcBef>
                <a:spcPts val="0"/>
              </a:spcBef>
              <a:spcAft>
                <a:spcPts val="0"/>
              </a:spcAft>
              <a:buSzPts val="3600"/>
              <a:buNone/>
            </a:pPr>
            <a:r>
              <a:rPr lang="en-GB" sz="3800"/>
              <a:t>Stock Selection and Portfolio Construction in Emerging Markets Using Quantitative Models: A Focus on the Chinese Market </a:t>
            </a:r>
            <a:endParaRPr sz="3800"/>
          </a:p>
        </p:txBody>
      </p:sp>
      <p:sp>
        <p:nvSpPr>
          <p:cNvPr id="96" name="Google Shape;96;p18"/>
          <p:cNvSpPr txBox="1"/>
          <p:nvPr/>
        </p:nvSpPr>
        <p:spPr>
          <a:xfrm>
            <a:off x="3153775" y="3143100"/>
            <a:ext cx="4606800" cy="6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chemeClr val="lt1"/>
                </a:solidFill>
                <a:latin typeface="Montserrat"/>
                <a:ea typeface="Montserrat"/>
                <a:cs typeface="Montserrat"/>
                <a:sym typeface="Montserrat"/>
              </a:rPr>
              <a:t>Richard Lu (fl1403)</a:t>
            </a:r>
            <a:endParaRPr sz="1800"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1800"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1800" dirty="0">
              <a:solidFill>
                <a:schemeClr val="lt1"/>
              </a:solidFill>
              <a:latin typeface="Montserrat"/>
              <a:ea typeface="Montserrat"/>
              <a:cs typeface="Montserrat"/>
              <a:sym typeface="Montserrat"/>
            </a:endParaRPr>
          </a:p>
          <a:p>
            <a:pPr marL="0" lvl="0" indent="0" algn="l" rtl="0">
              <a:spcBef>
                <a:spcPts val="0"/>
              </a:spcBef>
              <a:spcAft>
                <a:spcPts val="0"/>
              </a:spcAft>
              <a:buNone/>
            </a:pPr>
            <a:endParaRPr sz="1800"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000"/>
              <a:t>Stock Return Prediction with XGBoost</a:t>
            </a:r>
            <a:endParaRPr sz="4000"/>
          </a:p>
        </p:txBody>
      </p:sp>
      <p:sp>
        <p:nvSpPr>
          <p:cNvPr id="156" name="Google Shape;156;p27"/>
          <p:cNvSpPr txBox="1">
            <a:spLocks noGrp="1"/>
          </p:cNvSpPr>
          <p:nvPr>
            <p:ph type="body" idx="1"/>
          </p:nvPr>
        </p:nvSpPr>
        <p:spPr>
          <a:xfrm>
            <a:off x="311700" y="1448400"/>
            <a:ext cx="79044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a:t>Features: either fundamental features (quarterly) or technical features (weekly)</a:t>
            </a:r>
            <a:endParaRPr/>
          </a:p>
          <a:p>
            <a:pPr marL="457200" lvl="0" indent="-342900" algn="l" rtl="0">
              <a:spcBef>
                <a:spcPts val="0"/>
              </a:spcBef>
              <a:spcAft>
                <a:spcPts val="0"/>
              </a:spcAft>
              <a:buSzPts val="1800"/>
              <a:buChar char="●"/>
            </a:pPr>
            <a:r>
              <a:rPr lang="en-GB"/>
              <a:t>Training period: 2001-2020</a:t>
            </a:r>
            <a:endParaRPr/>
          </a:p>
          <a:p>
            <a:pPr marL="457200" lvl="0" indent="-342900" algn="l" rtl="0">
              <a:spcBef>
                <a:spcPts val="0"/>
              </a:spcBef>
              <a:spcAft>
                <a:spcPts val="0"/>
              </a:spcAft>
              <a:buSzPts val="1800"/>
              <a:buChar char="●"/>
            </a:pPr>
            <a:r>
              <a:rPr lang="en-GB"/>
              <a:t>Testing period: 2020-2024</a:t>
            </a:r>
            <a:endParaRPr/>
          </a:p>
          <a:p>
            <a:pPr marL="457200" lvl="0" indent="-342900" algn="l" rtl="0">
              <a:spcBef>
                <a:spcPts val="0"/>
              </a:spcBef>
              <a:spcAft>
                <a:spcPts val="0"/>
              </a:spcAft>
              <a:buSzPts val="1800"/>
              <a:buChar char="●"/>
            </a:pPr>
            <a:r>
              <a:rPr lang="en-GB"/>
              <a:t>Regression: XGBRegressor</a:t>
            </a:r>
            <a:endParaRPr/>
          </a:p>
          <a:p>
            <a:pPr marL="457200" lvl="0" indent="-342900" algn="l" rtl="0">
              <a:spcBef>
                <a:spcPts val="0"/>
              </a:spcBef>
              <a:spcAft>
                <a:spcPts val="0"/>
              </a:spcAft>
              <a:buSzPts val="1800"/>
              <a:buChar char="●"/>
            </a:pPr>
            <a:r>
              <a:rPr lang="en-GB"/>
              <a:t>Loss: MSE, MAPE, etc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a:t>Portfolio Construction Strategies</a:t>
            </a:r>
            <a:endParaRPr sz="3800"/>
          </a:p>
        </p:txBody>
      </p:sp>
      <p:sp>
        <p:nvSpPr>
          <p:cNvPr id="162" name="Google Shape;162;p28"/>
          <p:cNvSpPr txBox="1">
            <a:spLocks noGrp="1"/>
          </p:cNvSpPr>
          <p:nvPr>
            <p:ph type="body" idx="1"/>
          </p:nvPr>
        </p:nvSpPr>
        <p:spPr>
          <a:xfrm>
            <a:off x="-39350" y="1245875"/>
            <a:ext cx="9144000" cy="329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Quarterly Rebalanced Equal-Weighted Portfolio</a:t>
            </a:r>
            <a:endParaRPr sz="1600">
              <a:solidFill>
                <a:srgbClr val="000000"/>
              </a:solidFill>
              <a:latin typeface="Arial"/>
              <a:ea typeface="Arial"/>
              <a:cs typeface="Arial"/>
              <a:sym typeface="Arial"/>
            </a:endParaRPr>
          </a:p>
          <a:p>
            <a:pPr marL="9144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Selects stocks with predicted quarterly returns in the top 25% percentile</a:t>
            </a:r>
            <a:endParaRPr sz="1600">
              <a:solidFill>
                <a:srgbClr val="000000"/>
              </a:solidFill>
              <a:latin typeface="Arial"/>
              <a:ea typeface="Arial"/>
              <a:cs typeface="Arial"/>
              <a:sym typeface="Arial"/>
            </a:endParaRPr>
          </a:p>
          <a:p>
            <a:pPr marL="9144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Every stock has the same weight in the portfolio for the whole quarter</a:t>
            </a:r>
            <a:endParaRPr sz="1600">
              <a:solidFill>
                <a:srgbClr val="000000"/>
              </a:solidFill>
              <a:latin typeface="Arial"/>
              <a:ea typeface="Arial"/>
              <a:cs typeface="Arial"/>
              <a:sym typeface="Arial"/>
            </a:endParaRPr>
          </a:p>
          <a:p>
            <a:pPr marL="9144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Ensures transparency and simplicity </a:t>
            </a:r>
            <a:endParaRPr sz="1600">
              <a:solidFill>
                <a:srgbClr val="000000"/>
              </a:solidFill>
              <a:latin typeface="Arial"/>
              <a:ea typeface="Arial"/>
              <a:cs typeface="Arial"/>
              <a:sym typeface="Arial"/>
            </a:endParaRPr>
          </a:p>
          <a:p>
            <a:pPr marL="0" lvl="0" indent="0" algn="l" rtl="0">
              <a:spcBef>
                <a:spcPts val="0"/>
              </a:spcBef>
              <a:spcAft>
                <a:spcPts val="0"/>
              </a:spcAft>
              <a:buNone/>
            </a:pPr>
            <a:r>
              <a:rPr lang="en-GB"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marL="4572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Weekly Rebalanced Non-Equal-Weighted Portfolio</a:t>
            </a:r>
            <a:endParaRPr sz="1600">
              <a:solidFill>
                <a:srgbClr val="000000"/>
              </a:solidFill>
              <a:latin typeface="Arial"/>
              <a:ea typeface="Arial"/>
              <a:cs typeface="Arial"/>
              <a:sym typeface="Arial"/>
            </a:endParaRPr>
          </a:p>
          <a:p>
            <a:pPr marL="9144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Still includes the same stocks in the above portfolio</a:t>
            </a:r>
            <a:endParaRPr sz="1600">
              <a:solidFill>
                <a:srgbClr val="000000"/>
              </a:solidFill>
              <a:latin typeface="Arial"/>
              <a:ea typeface="Arial"/>
              <a:cs typeface="Arial"/>
              <a:sym typeface="Arial"/>
            </a:endParaRPr>
          </a:p>
          <a:p>
            <a:pPr marL="9144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Uses technical features and XGBoost to predict next week’s returns for each stock </a:t>
            </a:r>
            <a:endParaRPr sz="1600">
              <a:solidFill>
                <a:srgbClr val="000000"/>
              </a:solidFill>
              <a:latin typeface="Arial"/>
              <a:ea typeface="Arial"/>
              <a:cs typeface="Arial"/>
              <a:sym typeface="Arial"/>
            </a:endParaRPr>
          </a:p>
          <a:p>
            <a:pPr marL="914400" lvl="0" indent="-330200" algn="l" rtl="0">
              <a:spcBef>
                <a:spcPts val="0"/>
              </a:spcBef>
              <a:spcAft>
                <a:spcPts val="0"/>
              </a:spcAft>
              <a:buClr>
                <a:srgbClr val="000000"/>
              </a:buClr>
              <a:buSzPts val="1600"/>
              <a:buFont typeface="Arial"/>
              <a:buChar char="●"/>
            </a:pPr>
            <a:r>
              <a:rPr lang="en-GB" sz="1600">
                <a:solidFill>
                  <a:srgbClr val="000000"/>
                </a:solidFill>
                <a:latin typeface="Arial"/>
                <a:ea typeface="Arial"/>
                <a:cs typeface="Arial"/>
                <a:sym typeface="Arial"/>
              </a:rPr>
              <a:t>Applies Markowitz mean-variance analysis in Riskfolio-Lib to find the efficient portfolio with the minimum risk for next week</a:t>
            </a:r>
            <a:endParaRPr sz="1600">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0" y="57812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Riskfolio-Lib</a:t>
            </a:r>
            <a:endParaRPr/>
          </a:p>
        </p:txBody>
      </p:sp>
      <p:sp>
        <p:nvSpPr>
          <p:cNvPr id="168" name="Google Shape;168;p29"/>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An open-source Python library designed to simplify the process of portfolio optimization and risk management</a:t>
            </a:r>
            <a:endParaRPr>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15% cap on individual stock weights</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Full capital allocation (sum of weights=1)</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No shorting</a:t>
            </a:r>
            <a:endParaRPr>
              <a:solidFill>
                <a:srgbClr val="000000"/>
              </a:solidFill>
              <a:latin typeface="Arial"/>
              <a:ea typeface="Arial"/>
              <a:cs typeface="Arial"/>
              <a:sym typeface="Arial"/>
            </a:endParaRPr>
          </a:p>
        </p:txBody>
      </p:sp>
      <p:pic>
        <p:nvPicPr>
          <p:cNvPr id="169" name="Google Shape;169;p29"/>
          <p:cNvPicPr preferRelativeResize="0"/>
          <p:nvPr/>
        </p:nvPicPr>
        <p:blipFill>
          <a:blip r:embed="rId3">
            <a:alphaModFix/>
          </a:blip>
          <a:stretch>
            <a:fillRect/>
          </a:stretch>
        </p:blipFill>
        <p:spPr>
          <a:xfrm>
            <a:off x="5098550" y="2294525"/>
            <a:ext cx="3088283" cy="284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Portfolio Performance</a:t>
            </a:r>
            <a:endParaRPr/>
          </a:p>
        </p:txBody>
      </p:sp>
      <p:sp>
        <p:nvSpPr>
          <p:cNvPr id="175" name="Google Shape;175;p30"/>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ial"/>
                <a:ea typeface="Arial"/>
                <a:cs typeface="Arial"/>
                <a:sym typeface="Arial"/>
              </a:rPr>
              <a:t>Equal-weighted portfolio cumulative return: </a:t>
            </a:r>
            <a:endParaRPr>
              <a:latin typeface="Arial"/>
              <a:ea typeface="Arial"/>
              <a:cs typeface="Arial"/>
              <a:sym typeface="Arial"/>
            </a:endParaRPr>
          </a:p>
        </p:txBody>
      </p:sp>
      <p:pic>
        <p:nvPicPr>
          <p:cNvPr id="176" name="Google Shape;176;p30"/>
          <p:cNvPicPr preferRelativeResize="0"/>
          <p:nvPr/>
        </p:nvPicPr>
        <p:blipFill>
          <a:blip r:embed="rId3">
            <a:alphaModFix/>
          </a:blip>
          <a:stretch>
            <a:fillRect/>
          </a:stretch>
        </p:blipFill>
        <p:spPr>
          <a:xfrm>
            <a:off x="1253200" y="1865975"/>
            <a:ext cx="6471175" cy="31791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Portfolio Performance</a:t>
            </a:r>
            <a:endParaRPr/>
          </a:p>
        </p:txBody>
      </p:sp>
      <p:sp>
        <p:nvSpPr>
          <p:cNvPr id="182" name="Google Shape;182;p31"/>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ial"/>
                <a:ea typeface="Arial"/>
                <a:cs typeface="Arial"/>
                <a:sym typeface="Arial"/>
              </a:rPr>
              <a:t>Weekly-optimized portfolio cumulative return: </a:t>
            </a: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pic>
        <p:nvPicPr>
          <p:cNvPr id="183" name="Google Shape;183;p31"/>
          <p:cNvPicPr preferRelativeResize="0"/>
          <p:nvPr/>
        </p:nvPicPr>
        <p:blipFill>
          <a:blip r:embed="rId3">
            <a:alphaModFix/>
          </a:blip>
          <a:stretch>
            <a:fillRect/>
          </a:stretch>
        </p:blipFill>
        <p:spPr>
          <a:xfrm>
            <a:off x="1312225" y="1995000"/>
            <a:ext cx="6702300" cy="306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Benchmark</a:t>
            </a:r>
            <a:endParaRPr/>
          </a:p>
        </p:txBody>
      </p:sp>
      <p:sp>
        <p:nvSpPr>
          <p:cNvPr id="189" name="Google Shape;189;p32"/>
          <p:cNvSpPr txBox="1">
            <a:spLocks noGrp="1"/>
          </p:cNvSpPr>
          <p:nvPr>
            <p:ph type="body" idx="1"/>
          </p:nvPr>
        </p:nvSpPr>
        <p:spPr>
          <a:xfrm>
            <a:off x="351025" y="1245875"/>
            <a:ext cx="6551100" cy="22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rial"/>
                <a:ea typeface="Arial"/>
                <a:cs typeface="Arial"/>
                <a:sym typeface="Arial"/>
              </a:rPr>
              <a:t>CSI 300 cumulative return:</a:t>
            </a:r>
            <a:endParaRPr>
              <a:latin typeface="Arial"/>
              <a:ea typeface="Arial"/>
              <a:cs typeface="Arial"/>
              <a:sym typeface="Arial"/>
            </a:endParaRPr>
          </a:p>
        </p:txBody>
      </p:sp>
      <p:pic>
        <p:nvPicPr>
          <p:cNvPr id="190" name="Google Shape;190;p32"/>
          <p:cNvPicPr preferRelativeResize="0"/>
          <p:nvPr/>
        </p:nvPicPr>
        <p:blipFill>
          <a:blip r:embed="rId3">
            <a:alphaModFix/>
          </a:blip>
          <a:stretch>
            <a:fillRect/>
          </a:stretch>
        </p:blipFill>
        <p:spPr>
          <a:xfrm>
            <a:off x="397600" y="1603375"/>
            <a:ext cx="7713749" cy="3540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75" y="26342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Portfolio Performance Stats</a:t>
            </a:r>
            <a:endParaRPr/>
          </a:p>
        </p:txBody>
      </p:sp>
      <p:pic>
        <p:nvPicPr>
          <p:cNvPr id="196" name="Google Shape;196;p33"/>
          <p:cNvPicPr preferRelativeResize="0"/>
          <p:nvPr/>
        </p:nvPicPr>
        <p:blipFill>
          <a:blip r:embed="rId3">
            <a:alphaModFix/>
          </a:blip>
          <a:stretch>
            <a:fillRect/>
          </a:stretch>
        </p:blipFill>
        <p:spPr>
          <a:xfrm>
            <a:off x="1514650" y="921325"/>
            <a:ext cx="6051700" cy="3562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4"/>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Insights from the Results</a:t>
            </a:r>
            <a:endParaRPr/>
          </a:p>
        </p:txBody>
      </p:sp>
      <p:sp>
        <p:nvSpPr>
          <p:cNvPr id="202" name="Google Shape;202;p34"/>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Both strategies outperform CSI 300 benchmark</a:t>
            </a:r>
            <a:endParaRPr>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Equal-weighted strategy is simpler, fundamental-driven and has competitive performance</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Minimum-risk strategy is dynamic; it yields marginal improvements (lower volatility) but is more complex and costly to implement</a:t>
            </a:r>
            <a:endParaRPr>
              <a:solidFill>
                <a:srgbClr val="000000"/>
              </a:solidFill>
              <a:latin typeface="Arial"/>
              <a:ea typeface="Arial"/>
              <a:cs typeface="Arial"/>
              <a:sym typeface="Arial"/>
            </a:endParaRPr>
          </a:p>
        </p:txBody>
      </p:sp>
      <p:pic>
        <p:nvPicPr>
          <p:cNvPr id="203" name="Google Shape;203;p34"/>
          <p:cNvPicPr preferRelativeResize="0"/>
          <p:nvPr/>
        </p:nvPicPr>
        <p:blipFill>
          <a:blip r:embed="rId3">
            <a:alphaModFix/>
          </a:blip>
          <a:stretch>
            <a:fillRect/>
          </a:stretch>
        </p:blipFill>
        <p:spPr>
          <a:xfrm>
            <a:off x="6572625" y="2571750"/>
            <a:ext cx="1976399" cy="221209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a:t>Key Findings and Practical Implications</a:t>
            </a:r>
            <a:endParaRPr sz="3800"/>
          </a:p>
        </p:txBody>
      </p:sp>
      <p:sp>
        <p:nvSpPr>
          <p:cNvPr id="209" name="Google Shape;209;p35"/>
          <p:cNvSpPr txBox="1">
            <a:spLocks noGrp="1"/>
          </p:cNvSpPr>
          <p:nvPr>
            <p:ph type="body" idx="1"/>
          </p:nvPr>
        </p:nvSpPr>
        <p:spPr>
          <a:xfrm>
            <a:off x="311700" y="1448400"/>
            <a:ext cx="69309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In emerging markets like China, fundamental analysis still holds significant value</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Dynamic rebalancing with technical indicators offers limited additional benefit in this context</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Practical implications for portfolio managers focusing on EMs</a:t>
            </a:r>
            <a:endParaRPr>
              <a:solidFill>
                <a:srgbClr val="000000"/>
              </a:solidFill>
              <a:latin typeface="Arial"/>
              <a:ea typeface="Arial"/>
              <a:cs typeface="Arial"/>
              <a:sym typeface="Arial"/>
            </a:endParaRPr>
          </a:p>
        </p:txBody>
      </p:sp>
      <p:pic>
        <p:nvPicPr>
          <p:cNvPr id="210" name="Google Shape;210;p35"/>
          <p:cNvPicPr preferRelativeResize="0"/>
          <p:nvPr/>
        </p:nvPicPr>
        <p:blipFill>
          <a:blip r:embed="rId3">
            <a:alphaModFix/>
          </a:blip>
          <a:stretch>
            <a:fillRect/>
          </a:stretch>
        </p:blipFill>
        <p:spPr>
          <a:xfrm>
            <a:off x="4911650" y="3204700"/>
            <a:ext cx="3203249" cy="2135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700"/>
              <a:t>Conclusion and Future Research</a:t>
            </a:r>
            <a:endParaRPr sz="4700"/>
          </a:p>
        </p:txBody>
      </p:sp>
      <p:sp>
        <p:nvSpPr>
          <p:cNvPr id="216" name="Google Shape;216;p36"/>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Importance of fundamentals in the Chinese equity market</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Complex technical-based optimization may not always lead to superior results</a:t>
            </a: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Potential areas for future research: exploring other EMs, fine tuning parameters through gridsearch, applying deep learning models, further analyzing the role of technical indicators.</a:t>
            </a:r>
            <a:endParaRPr>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0" y="342100"/>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Emerging Markets</a:t>
            </a:r>
            <a:endParaRPr/>
          </a:p>
        </p:txBody>
      </p:sp>
      <p:sp>
        <p:nvSpPr>
          <p:cNvPr id="102" name="Google Shape;102;p19"/>
          <p:cNvSpPr txBox="1">
            <a:spLocks noGrp="1"/>
          </p:cNvSpPr>
          <p:nvPr>
            <p:ph type="body" idx="1"/>
          </p:nvPr>
        </p:nvSpPr>
        <p:spPr>
          <a:xfrm>
            <a:off x="171400" y="1146175"/>
            <a:ext cx="8880600" cy="22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00"/>
                </a:solidFill>
                <a:latin typeface="Arial"/>
                <a:ea typeface="Arial"/>
                <a:cs typeface="Arial"/>
                <a:sym typeface="Arial"/>
              </a:rPr>
              <a:t>Emerging markets</a:t>
            </a:r>
            <a:r>
              <a:rPr lang="en-GB">
                <a:solidFill>
                  <a:srgbClr val="000000"/>
                </a:solidFill>
                <a:latin typeface="Arial"/>
                <a:ea typeface="Arial"/>
                <a:cs typeface="Arial"/>
                <a:sym typeface="Arial"/>
              </a:rPr>
              <a:t> refer to economies or countries that are experiencing rapid growth and industrialization but have not yet reached the status of developed markets.</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High volatility, high risk-adjusted returns potential</a:t>
            </a:r>
            <a:endParaRPr>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Examples: BRICS (Brazil, Russia, India, China, South Africa), Mexico, Indonesia, Turkey, Vietnam</a:t>
            </a:r>
            <a:endParaRPr>
              <a:solidFill>
                <a:srgbClr val="000000"/>
              </a:solidFill>
              <a:latin typeface="Arial"/>
              <a:ea typeface="Arial"/>
              <a:cs typeface="Arial"/>
              <a:sym typeface="Arial"/>
            </a:endParaRPr>
          </a:p>
        </p:txBody>
      </p:sp>
      <p:pic>
        <p:nvPicPr>
          <p:cNvPr id="103" name="Google Shape;103;p19"/>
          <p:cNvPicPr preferRelativeResize="0"/>
          <p:nvPr/>
        </p:nvPicPr>
        <p:blipFill>
          <a:blip r:embed="rId3">
            <a:alphaModFix/>
          </a:blip>
          <a:stretch>
            <a:fillRect/>
          </a:stretch>
        </p:blipFill>
        <p:spPr>
          <a:xfrm>
            <a:off x="4751100" y="3539051"/>
            <a:ext cx="4392899" cy="1774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587975"/>
            <a:ext cx="6551100" cy="6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7"/>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23" name="Google Shape;223;p3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Project Objectives</a:t>
            </a:r>
            <a:endParaRPr/>
          </a:p>
        </p:txBody>
      </p:sp>
      <p:sp>
        <p:nvSpPr>
          <p:cNvPr id="109" name="Google Shape;109;p20"/>
          <p:cNvSpPr txBox="1">
            <a:spLocks noGrp="1"/>
          </p:cNvSpPr>
          <p:nvPr>
            <p:ph type="body" idx="1"/>
          </p:nvPr>
        </p:nvSpPr>
        <p:spPr>
          <a:xfrm>
            <a:off x="0" y="1448400"/>
            <a:ext cx="91440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Discovering a systematic, quantitative approach to investing in EMs</a:t>
            </a:r>
            <a:endParaRPr>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Focusing on the Chinese market (CSI 300 Index)</a:t>
            </a:r>
            <a:endParaRPr>
              <a:solidFill>
                <a:srgbClr val="000000"/>
              </a:solidFill>
              <a:latin typeface="Arial"/>
              <a:ea typeface="Arial"/>
              <a:cs typeface="Arial"/>
              <a:sym typeface="Arial"/>
            </a:endParaRPr>
          </a:p>
          <a:p>
            <a:pPr marL="45720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Integrating machine learning in the stock selection process</a:t>
            </a:r>
            <a:endParaRPr>
              <a:solidFill>
                <a:srgbClr val="000000"/>
              </a:solidFill>
              <a:latin typeface="Arial"/>
              <a:ea typeface="Arial"/>
              <a:cs typeface="Arial"/>
              <a:sym typeface="Arial"/>
            </a:endParaRPr>
          </a:p>
        </p:txBody>
      </p:sp>
      <p:pic>
        <p:nvPicPr>
          <p:cNvPr id="110" name="Google Shape;110;p20"/>
          <p:cNvPicPr preferRelativeResize="0"/>
          <p:nvPr/>
        </p:nvPicPr>
        <p:blipFill>
          <a:blip r:embed="rId3">
            <a:alphaModFix/>
          </a:blip>
          <a:stretch>
            <a:fillRect/>
          </a:stretch>
        </p:blipFill>
        <p:spPr>
          <a:xfrm>
            <a:off x="5619774" y="3316524"/>
            <a:ext cx="2964525" cy="1900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0" y="184750"/>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Literature Review  </a:t>
            </a:r>
            <a:endParaRPr/>
          </a:p>
        </p:txBody>
      </p:sp>
      <p:sp>
        <p:nvSpPr>
          <p:cNvPr id="116" name="Google Shape;116;p21"/>
          <p:cNvSpPr txBox="1">
            <a:spLocks noGrp="1"/>
          </p:cNvSpPr>
          <p:nvPr>
            <p:ph type="body" idx="1"/>
          </p:nvPr>
        </p:nvSpPr>
        <p:spPr>
          <a:xfrm>
            <a:off x="0" y="1015675"/>
            <a:ext cx="9144000" cy="224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Arial"/>
                <a:ea typeface="Arial"/>
                <a:cs typeface="Arial"/>
                <a:sym typeface="Arial"/>
              </a:rPr>
              <a:t>Guerard, Gillam, and Beheshti (2022): Stock Selection Modeling and Portfolio Selection in Emerging Markets</a:t>
            </a:r>
            <a:endParaRPr>
              <a:solidFill>
                <a:srgbClr val="000000"/>
              </a:solidFill>
              <a:latin typeface="Arial"/>
              <a:ea typeface="Arial"/>
              <a:cs typeface="Arial"/>
              <a:sym typeface="Arial"/>
            </a:endParaRPr>
          </a:p>
        </p:txBody>
      </p:sp>
      <p:pic>
        <p:nvPicPr>
          <p:cNvPr id="117" name="Google Shape;117;p21"/>
          <p:cNvPicPr preferRelativeResize="0"/>
          <p:nvPr/>
        </p:nvPicPr>
        <p:blipFill>
          <a:blip r:embed="rId3">
            <a:alphaModFix/>
          </a:blip>
          <a:stretch>
            <a:fillRect/>
          </a:stretch>
        </p:blipFill>
        <p:spPr>
          <a:xfrm>
            <a:off x="1792150" y="1709125"/>
            <a:ext cx="5642626" cy="2816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body" idx="1"/>
          </p:nvPr>
        </p:nvSpPr>
        <p:spPr>
          <a:xfrm>
            <a:off x="0" y="325050"/>
            <a:ext cx="9144000" cy="2246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a:latin typeface="Arial"/>
                <a:ea typeface="Arial"/>
                <a:cs typeface="Arial"/>
                <a:sym typeface="Arial"/>
              </a:rPr>
              <a:t>Markowitz: Modern Portfolio Theory (MPT)</a:t>
            </a:r>
            <a:endParaRPr sz="2000">
              <a:latin typeface="Arial"/>
              <a:ea typeface="Arial"/>
              <a:cs typeface="Arial"/>
              <a:sym typeface="Arial"/>
            </a:endParaRPr>
          </a:p>
          <a:p>
            <a:pPr marL="0" lvl="0" indent="0" algn="ctr" rtl="0">
              <a:spcBef>
                <a:spcPts val="0"/>
              </a:spcBef>
              <a:spcAft>
                <a:spcPts val="0"/>
              </a:spcAft>
              <a:buNone/>
            </a:pPr>
            <a:endParaRPr sz="1400"/>
          </a:p>
          <a:p>
            <a:pPr marL="457200" lvl="0" indent="-342900" algn="l" rtl="0">
              <a:spcBef>
                <a:spcPts val="0"/>
              </a:spcBef>
              <a:spcAft>
                <a:spcPts val="0"/>
              </a:spcAft>
              <a:buSzPts val="1800"/>
              <a:buFont typeface="Arial"/>
              <a:buChar char="●"/>
            </a:pPr>
            <a:r>
              <a:rPr lang="en-GB">
                <a:latin typeface="Arial"/>
                <a:ea typeface="Arial"/>
                <a:cs typeface="Arial"/>
                <a:sym typeface="Arial"/>
              </a:rPr>
              <a:t>Investors can construct an "optimal" portfolio that maximizes expected return for a given level of risk, or alternatively, minimizes risk for a given level of expected return by carefully selecting and combining assets.</a:t>
            </a:r>
            <a:endParaRPr>
              <a:latin typeface="Arial"/>
              <a:ea typeface="Arial"/>
              <a:cs typeface="Arial"/>
              <a:sym typeface="Arial"/>
            </a:endParaRPr>
          </a:p>
        </p:txBody>
      </p:sp>
      <p:pic>
        <p:nvPicPr>
          <p:cNvPr id="123" name="Google Shape;123;p22"/>
          <p:cNvPicPr preferRelativeResize="0"/>
          <p:nvPr/>
        </p:nvPicPr>
        <p:blipFill>
          <a:blip r:embed="rId3">
            <a:alphaModFix/>
          </a:blip>
          <a:stretch>
            <a:fillRect/>
          </a:stretch>
        </p:blipFill>
        <p:spPr>
          <a:xfrm>
            <a:off x="3220800" y="2040500"/>
            <a:ext cx="4523250" cy="310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0" y="587975"/>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Relevant Advancements</a:t>
            </a:r>
            <a:endParaRPr/>
          </a:p>
        </p:txBody>
      </p:sp>
      <p:sp>
        <p:nvSpPr>
          <p:cNvPr id="129" name="Google Shape;129;p23"/>
          <p:cNvSpPr txBox="1">
            <a:spLocks noGrp="1"/>
          </p:cNvSpPr>
          <p:nvPr>
            <p:ph type="body" idx="1"/>
          </p:nvPr>
        </p:nvSpPr>
        <p:spPr>
          <a:xfrm>
            <a:off x="311700" y="1448400"/>
            <a:ext cx="6551100" cy="2246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Advances in EM stock selection (e.g., Harvey 1995, Haugen &amp; Baker 1996).</a:t>
            </a:r>
            <a:endParaRPr>
              <a:solidFill>
                <a:srgbClr val="000000"/>
              </a:solidFill>
              <a:latin typeface="Arial"/>
              <a:ea typeface="Arial"/>
              <a:cs typeface="Arial"/>
              <a:sym typeface="Arial"/>
            </a:endParaRPr>
          </a:p>
          <a:p>
            <a:pPr marL="0" lvl="0" indent="0" algn="l" rtl="0">
              <a:spcBef>
                <a:spcPts val="0"/>
              </a:spcBef>
              <a:spcAft>
                <a:spcPts val="0"/>
              </a:spcAft>
              <a:buNone/>
            </a:pPr>
            <a:endParaRPr>
              <a:solidFill>
                <a:srgbClr val="000000"/>
              </a:solidFill>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Recent applications of nonlinear models for stock selection, such as XGBoost (Zhang &amp; Li 2020)</a:t>
            </a:r>
            <a:endParaRPr>
              <a:solidFill>
                <a:srgbClr val="000000"/>
              </a:solidFill>
              <a:latin typeface="Arial"/>
              <a:ea typeface="Arial"/>
              <a:cs typeface="Arial"/>
              <a:sym typeface="Arial"/>
            </a:endParaRPr>
          </a:p>
          <a:p>
            <a:pPr marL="0" lvl="0" indent="0" algn="l" rtl="0">
              <a:spcBef>
                <a:spcPts val="0"/>
              </a:spcBef>
              <a:spcAft>
                <a:spcPts val="0"/>
              </a:spcAft>
              <a:buNone/>
            </a:pPr>
            <a:endParaRPr sz="1350">
              <a:solidFill>
                <a:srgbClr val="000000"/>
              </a:solidFill>
              <a:latin typeface="Arial"/>
              <a:ea typeface="Arial"/>
              <a:cs typeface="Arial"/>
              <a:sym typeface="Arial"/>
            </a:endParaRPr>
          </a:p>
          <a:p>
            <a:pPr marL="0" lvl="0" indent="0" algn="l" rtl="0">
              <a:spcBef>
                <a:spcPts val="0"/>
              </a:spcBef>
              <a:spcAft>
                <a:spcPts val="0"/>
              </a:spcAft>
              <a:buNone/>
            </a:pPr>
            <a:endParaRPr sz="1350">
              <a:solidFill>
                <a:srgbClr val="000000"/>
              </a:solidFill>
              <a:latin typeface="Arial"/>
              <a:ea typeface="Arial"/>
              <a:cs typeface="Arial"/>
              <a:sym typeface="Arial"/>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0" y="312600"/>
            <a:ext cx="91440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Research Framework</a:t>
            </a:r>
            <a:endParaRPr/>
          </a:p>
        </p:txBody>
      </p:sp>
      <p:sp>
        <p:nvSpPr>
          <p:cNvPr id="135" name="Google Shape;135;p24"/>
          <p:cNvSpPr txBox="1">
            <a:spLocks noGrp="1"/>
          </p:cNvSpPr>
          <p:nvPr>
            <p:ph type="body" idx="1"/>
          </p:nvPr>
        </p:nvSpPr>
        <p:spPr>
          <a:xfrm>
            <a:off x="341225" y="1143525"/>
            <a:ext cx="7275000" cy="3782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Clr>
                <a:srgbClr val="000000"/>
              </a:buClr>
              <a:buSzPts val="1700"/>
              <a:buFont typeface="Arial"/>
              <a:buChar char="●"/>
            </a:pPr>
            <a:r>
              <a:rPr lang="en-GB" sz="1700">
                <a:solidFill>
                  <a:srgbClr val="000000"/>
                </a:solidFill>
                <a:latin typeface="Arial"/>
                <a:ea typeface="Arial"/>
                <a:cs typeface="Arial"/>
                <a:sym typeface="Arial"/>
              </a:rPr>
              <a:t>This project aims to integrate both fundamental and technical analysis for the Chinese market portfolio construction.</a:t>
            </a:r>
            <a:endParaRPr sz="1700">
              <a:solidFill>
                <a:srgbClr val="000000"/>
              </a:solidFill>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GB" sz="1700">
                <a:latin typeface="Arial"/>
                <a:ea typeface="Arial"/>
                <a:cs typeface="Arial"/>
                <a:sym typeface="Arial"/>
              </a:rPr>
              <a:t>Stocks are selected quarterly based on predicted quarterly returns according to fundamental data, and each quarter’s portfolio either (1) assigns equal weights to all selected stocks for the whole quarter or (2) is dynamically optimized on a weekly basis via technical analysis</a:t>
            </a:r>
            <a:endParaRPr sz="1700">
              <a:latin typeface="Arial"/>
              <a:ea typeface="Arial"/>
              <a:cs typeface="Arial"/>
              <a:sym typeface="Arial"/>
            </a:endParaRPr>
          </a:p>
          <a:p>
            <a:pPr marL="457200" lvl="0" indent="-336550" algn="l" rtl="0">
              <a:spcBef>
                <a:spcPts val="0"/>
              </a:spcBef>
              <a:spcAft>
                <a:spcPts val="0"/>
              </a:spcAft>
              <a:buClr>
                <a:srgbClr val="000000"/>
              </a:buClr>
              <a:buSzPts val="1700"/>
              <a:buFont typeface="Arial"/>
              <a:buChar char="●"/>
            </a:pPr>
            <a:r>
              <a:rPr lang="en-GB" sz="1700">
                <a:latin typeface="Arial"/>
                <a:ea typeface="Arial"/>
                <a:cs typeface="Arial"/>
                <a:sym typeface="Arial"/>
              </a:rPr>
              <a:t>Comparisons to the CSI 300 index are made in the end to determine each method’s performance</a:t>
            </a:r>
            <a:endParaRPr sz="1700">
              <a:latin typeface="Arial"/>
              <a:ea typeface="Arial"/>
              <a:cs typeface="Arial"/>
              <a:sym typeface="Arial"/>
            </a:endParaRPr>
          </a:p>
        </p:txBody>
      </p:sp>
      <p:pic>
        <p:nvPicPr>
          <p:cNvPr id="136" name="Google Shape;136;p24"/>
          <p:cNvPicPr preferRelativeResize="0"/>
          <p:nvPr/>
        </p:nvPicPr>
        <p:blipFill>
          <a:blip r:embed="rId3">
            <a:alphaModFix/>
          </a:blip>
          <a:stretch>
            <a:fillRect/>
          </a:stretch>
        </p:blipFill>
        <p:spPr>
          <a:xfrm>
            <a:off x="5455224" y="3480049"/>
            <a:ext cx="2653175" cy="1499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311700" y="587975"/>
            <a:ext cx="88323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400"/>
              <a:t>Data Preprocessing &amp; Feature Engineering</a:t>
            </a:r>
            <a:endParaRPr sz="3400"/>
          </a:p>
        </p:txBody>
      </p:sp>
      <p:sp>
        <p:nvSpPr>
          <p:cNvPr id="142" name="Google Shape;142;p25"/>
          <p:cNvSpPr txBox="1">
            <a:spLocks noGrp="1"/>
          </p:cNvSpPr>
          <p:nvPr>
            <p:ph type="body" idx="1"/>
          </p:nvPr>
        </p:nvSpPr>
        <p:spPr>
          <a:xfrm>
            <a:off x="311700" y="1448400"/>
            <a:ext cx="8356800" cy="240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Arial"/>
              <a:buChar char="●"/>
            </a:pPr>
            <a:r>
              <a:rPr lang="en-GB">
                <a:latin typeface="Arial"/>
                <a:ea typeface="Arial"/>
                <a:cs typeface="Arial"/>
                <a:sym typeface="Arial"/>
              </a:rPr>
              <a:t>Fundamental data source: Bloomberg Terminal </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en-GB">
                <a:latin typeface="Arial"/>
                <a:ea typeface="Arial"/>
                <a:cs typeface="Arial"/>
                <a:sym typeface="Arial"/>
              </a:rPr>
              <a:t>Technical data: generated from daily stock closing prices by TA-Lib</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GB">
                <a:latin typeface="Arial"/>
                <a:ea typeface="Arial"/>
                <a:cs typeface="Arial"/>
                <a:sym typeface="Arial"/>
              </a:rPr>
              <a:t>Fundamental features: book value per share, earnings per share, revenue per share, etc.</a:t>
            </a:r>
            <a:endParaRPr>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GB">
                <a:latin typeface="Arial"/>
                <a:ea typeface="Arial"/>
                <a:cs typeface="Arial"/>
                <a:sym typeface="Arial"/>
              </a:rPr>
              <a:t>Technical features: TRIX, RSI, PPO, MOM, etc</a:t>
            </a:r>
            <a:endParaRPr>
              <a:latin typeface="Arial"/>
              <a:ea typeface="Arial"/>
              <a:cs typeface="Arial"/>
              <a:sym typeface="Arial"/>
            </a:endParaRPr>
          </a:p>
          <a:p>
            <a:pPr marL="457200" lvl="0" indent="-342900" algn="l" rtl="0">
              <a:spcBef>
                <a:spcPts val="0"/>
              </a:spcBef>
              <a:spcAft>
                <a:spcPts val="0"/>
              </a:spcAft>
              <a:buClr>
                <a:srgbClr val="000000"/>
              </a:buClr>
              <a:buSzPts val="1800"/>
              <a:buFont typeface="Arial"/>
              <a:buChar char="●"/>
            </a:pPr>
            <a:r>
              <a:rPr lang="en-GB">
                <a:solidFill>
                  <a:srgbClr val="000000"/>
                </a:solidFill>
                <a:latin typeface="Arial"/>
                <a:ea typeface="Arial"/>
                <a:cs typeface="Arial"/>
                <a:sym typeface="Arial"/>
              </a:rPr>
              <a:t>Data preprocessing steps: handling missing values, winsorizing outliers, standardization</a:t>
            </a:r>
            <a:endParaRPr>
              <a:latin typeface="Arial"/>
              <a:ea typeface="Arial"/>
              <a:cs typeface="Arial"/>
              <a:sym typeface="Arial"/>
            </a:endParaRPr>
          </a:p>
        </p:txBody>
      </p:sp>
      <p:pic>
        <p:nvPicPr>
          <p:cNvPr id="143" name="Google Shape;143;p25"/>
          <p:cNvPicPr preferRelativeResize="0"/>
          <p:nvPr/>
        </p:nvPicPr>
        <p:blipFill>
          <a:blip r:embed="rId3">
            <a:alphaModFix/>
          </a:blip>
          <a:stretch>
            <a:fillRect/>
          </a:stretch>
        </p:blipFill>
        <p:spPr>
          <a:xfrm>
            <a:off x="6320772" y="3558722"/>
            <a:ext cx="1584775" cy="158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252700" y="597825"/>
            <a:ext cx="8832300" cy="6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800"/>
              <a:t>XGBoost</a:t>
            </a:r>
            <a:endParaRPr sz="3800"/>
          </a:p>
        </p:txBody>
      </p:sp>
      <p:sp>
        <p:nvSpPr>
          <p:cNvPr id="149" name="Google Shape;149;p26"/>
          <p:cNvSpPr txBox="1">
            <a:spLocks noGrp="1"/>
          </p:cNvSpPr>
          <p:nvPr>
            <p:ph type="body" idx="1"/>
          </p:nvPr>
        </p:nvSpPr>
        <p:spPr>
          <a:xfrm>
            <a:off x="301850" y="1255725"/>
            <a:ext cx="8661600" cy="2547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Font typeface="Arial"/>
              <a:buChar char="●"/>
            </a:pPr>
            <a:r>
              <a:rPr lang="en-GB" sz="1700">
                <a:latin typeface="Arial"/>
                <a:ea typeface="Arial"/>
                <a:cs typeface="Arial"/>
                <a:sym typeface="Arial"/>
              </a:rPr>
              <a:t>Gradient boosting: each new model (decision tree in this case) attempts to correct the errors made by previous models by minimizing an objective function, improving overall accuracy</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GB" sz="1700">
                <a:latin typeface="Arial"/>
                <a:ea typeface="Arial"/>
                <a:cs typeface="Arial"/>
                <a:sym typeface="Arial"/>
              </a:rPr>
              <a:t>Regularization: XGBoost includes L1 (Lasso) and L2 (Ridge) regularization terms in its objective function, which helps prevent overfitting and makes it more robust</a:t>
            </a:r>
            <a:endParaRPr sz="1700">
              <a:latin typeface="Arial"/>
              <a:ea typeface="Arial"/>
              <a:cs typeface="Arial"/>
              <a:sym typeface="Arial"/>
            </a:endParaRPr>
          </a:p>
          <a:p>
            <a:pPr marL="457200" lvl="0" indent="-336550" algn="l" rtl="0">
              <a:spcBef>
                <a:spcPts val="0"/>
              </a:spcBef>
              <a:spcAft>
                <a:spcPts val="0"/>
              </a:spcAft>
              <a:buSzPts val="1700"/>
              <a:buFont typeface="Arial"/>
              <a:buChar char="●"/>
            </a:pPr>
            <a:r>
              <a:rPr lang="en-GB" sz="1700">
                <a:latin typeface="Arial"/>
                <a:ea typeface="Arial"/>
                <a:cs typeface="Arial"/>
                <a:sym typeface="Arial"/>
              </a:rPr>
              <a:t>Non-linear relationship is captured</a:t>
            </a:r>
            <a:endParaRPr sz="1700">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pic>
        <p:nvPicPr>
          <p:cNvPr id="150" name="Google Shape;150;p26"/>
          <p:cNvPicPr preferRelativeResize="0"/>
          <p:nvPr/>
        </p:nvPicPr>
        <p:blipFill>
          <a:blip r:embed="rId3">
            <a:alphaModFix/>
          </a:blip>
          <a:stretch>
            <a:fillRect/>
          </a:stretch>
        </p:blipFill>
        <p:spPr>
          <a:xfrm>
            <a:off x="4813350" y="3145675"/>
            <a:ext cx="3845751" cy="2064500"/>
          </a:xfrm>
          <a:prstGeom prst="rect">
            <a:avLst/>
          </a:prstGeom>
          <a:noFill/>
          <a:ln>
            <a:noFill/>
          </a:ln>
        </p:spPr>
      </p:pic>
    </p:spTree>
  </p:cSld>
  <p:clrMapOvr>
    <a:masterClrMapping/>
  </p:clrMapOvr>
</p:sld>
</file>

<file path=ppt/theme/theme1.xml><?xml version="1.0" encoding="utf-8"?>
<a:theme xmlns:a="http://schemas.openxmlformats.org/drawingml/2006/main" name="NYU Elegant">
  <a:themeElements>
    <a:clrScheme name="Simple Light">
      <a:dk1>
        <a:srgbClr val="57068C"/>
      </a:dk1>
      <a:lt1>
        <a:srgbClr val="FFFFFF"/>
      </a:lt1>
      <a:dk2>
        <a:srgbClr val="333333"/>
      </a:dk2>
      <a:lt2>
        <a:srgbClr val="E3DFE9"/>
      </a:lt2>
      <a:accent1>
        <a:srgbClr val="9A6ABA"/>
      </a:accent1>
      <a:accent2>
        <a:srgbClr val="6D6D6D"/>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729</Words>
  <Application>Microsoft Office PowerPoint</Application>
  <PresentationFormat>On-screen Show (16:9)</PresentationFormat>
  <Paragraphs>80</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Montserrat SemiBold</vt:lpstr>
      <vt:lpstr>Montserrat</vt:lpstr>
      <vt:lpstr>Arial</vt:lpstr>
      <vt:lpstr>Frank Ruhl Libre</vt:lpstr>
      <vt:lpstr>NYU Elegant</vt:lpstr>
      <vt:lpstr>Stock Selection and Portfolio Construction in Emerging Markets Using Quantitative Models: A Focus on the Chinese Market </vt:lpstr>
      <vt:lpstr>Emerging Markets</vt:lpstr>
      <vt:lpstr>Project Objectives</vt:lpstr>
      <vt:lpstr>Literature Review  </vt:lpstr>
      <vt:lpstr>PowerPoint Presentation</vt:lpstr>
      <vt:lpstr>Relevant Advancements</vt:lpstr>
      <vt:lpstr>Research Framework</vt:lpstr>
      <vt:lpstr>Data Preprocessing &amp; Feature Engineering</vt:lpstr>
      <vt:lpstr>XGBoost</vt:lpstr>
      <vt:lpstr>Stock Return Prediction with XGBoost</vt:lpstr>
      <vt:lpstr>Portfolio Construction Strategies</vt:lpstr>
      <vt:lpstr>Riskfolio-Lib</vt:lpstr>
      <vt:lpstr>Portfolio Performance</vt:lpstr>
      <vt:lpstr>Portfolio Performance</vt:lpstr>
      <vt:lpstr>Benchmark</vt:lpstr>
      <vt:lpstr>Portfolio Performance Stats</vt:lpstr>
      <vt:lpstr>Insights from the Results</vt:lpstr>
      <vt:lpstr>Key Findings and Practical Implications</vt:lpstr>
      <vt:lpstr>Conclusion and Future Research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LuRichard</cp:lastModifiedBy>
  <cp:revision>2</cp:revision>
  <dcterms:modified xsi:type="dcterms:W3CDTF">2024-11-17T04:56:20Z</dcterms:modified>
</cp:coreProperties>
</file>