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9c9faeb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9c9faeb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d9c9faeb4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d9c9faeb4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d9c9faeb4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d9c9faeb4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LoRa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Fedir, Richard, Jian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What is LoRa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502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zh-CN" sz="1200">
                <a:solidFill>
                  <a:srgbClr val="0D0D0D"/>
                </a:solidFill>
                <a:highlight>
                  <a:srgbClr val="FFFFFF"/>
                </a:highlight>
              </a:rPr>
              <a:t>LoRa, short for Long Range, is a wireless communication technology designed for long-range, low-power communication between IoT (Internet of Things) devices. It operates on unlicensed radio frequencies and is characterized by its long-range capabilities, low power consumption, and ability to penetrate obstacles.</a:t>
            </a:r>
            <a:endParaRPr/>
          </a:p>
        </p:txBody>
      </p:sp>
      <p:pic>
        <p:nvPicPr>
          <p:cNvPr id="62" name="Google Shape;62;p14" title="File:Dessin fonctionnement LoRaWAN (1).png - Wikimedia Common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6400" y="1170125"/>
            <a:ext cx="3505200" cy="26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Benefits of LoRa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696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AutoNum type="arabicPeriod"/>
            </a:pPr>
            <a:r>
              <a:rPr lang="zh-CN" sz="1200">
                <a:solidFill>
                  <a:srgbClr val="0D0D0D"/>
                </a:solidFill>
                <a:highlight>
                  <a:srgbClr val="FFFFFF"/>
                </a:highlight>
              </a:rPr>
              <a:t>Long Range: LoRa can provide communication over distances of several kilometers in urban environments and even tens of kilometers in rural areas, depending on the line-of-sight conditions and terrain.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AutoNum type="arabicPeriod"/>
            </a:pPr>
            <a:r>
              <a:rPr lang="zh-CN" sz="1200">
                <a:solidFill>
                  <a:srgbClr val="0D0D0D"/>
                </a:solidFill>
                <a:highlight>
                  <a:srgbClr val="FFFFFF"/>
                </a:highlight>
              </a:rPr>
              <a:t>Low Power Consumption: LoRa devices are designed to operate on battery power for extended periods, making them suitable for IoT applications where power efficiency is crucial.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AutoNum type="arabicPeriod"/>
            </a:pPr>
            <a:r>
              <a:rPr lang="zh-CN" sz="1200">
                <a:solidFill>
                  <a:srgbClr val="0D0D0D"/>
                </a:solidFill>
                <a:highlight>
                  <a:srgbClr val="FFFFFF"/>
                </a:highlight>
              </a:rPr>
              <a:t>Low Data Rates: LoRa supports relatively low data rates compared to other wireless technologies like Wi-Fi or cellular. This trade-off enables longer-range communication while conserving battery life.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Comparison between LoRa and ESP8266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775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AutoNum type="arabicPeriod"/>
            </a:pPr>
            <a:r>
              <a:rPr lang="zh-CN" sz="1200">
                <a:solidFill>
                  <a:srgbClr val="0D0D0D"/>
                </a:solidFill>
                <a:highlight>
                  <a:srgbClr val="FFFFFF"/>
                </a:highlight>
              </a:rPr>
              <a:t>Range: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Char char="●"/>
            </a:pPr>
            <a:r>
              <a:rPr lang="zh-CN" sz="1200">
                <a:solidFill>
                  <a:srgbClr val="0D0D0D"/>
                </a:solidFill>
                <a:highlight>
                  <a:srgbClr val="FFFFFF"/>
                </a:highlight>
              </a:rPr>
              <a:t>LoRa: LoRa technology provides long-range communication, typically several kilometers in urban environments and even tens of kilometers in rural areas, with line-of-sight conditions.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Char char="●"/>
            </a:pPr>
            <a:r>
              <a:rPr lang="zh-CN" sz="1200">
                <a:solidFill>
                  <a:srgbClr val="0D0D0D"/>
                </a:solidFill>
                <a:highlight>
                  <a:srgbClr val="FFFFFF"/>
                </a:highlight>
              </a:rPr>
              <a:t>ESP8266: ESP8266 provides local area network (LAN) connectivity through Wi-Fi, typically limited to indoor or local outdoor environments within the range of a Wi-Fi router.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AutoNum type="arabicPeriod"/>
            </a:pPr>
            <a:r>
              <a:rPr lang="zh-CN" sz="1200">
                <a:solidFill>
                  <a:srgbClr val="0D0D0D"/>
                </a:solidFill>
                <a:highlight>
                  <a:srgbClr val="FFFFFF"/>
                </a:highlight>
              </a:rPr>
              <a:t>Data Rates: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Char char="●"/>
            </a:pPr>
            <a:r>
              <a:rPr lang="zh-CN" sz="1200">
                <a:solidFill>
                  <a:srgbClr val="0D0D0D"/>
                </a:solidFill>
                <a:highlight>
                  <a:srgbClr val="FFFFFF"/>
                </a:highlight>
              </a:rPr>
              <a:t>LoRa: LoRa supports relatively low data rates compared to other wireless technologies like Wi-Fi or cellular. This trade-off enables longer-range communication while conserving battery life.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Char char="●"/>
            </a:pPr>
            <a:r>
              <a:rPr lang="zh-CN" sz="1200">
                <a:solidFill>
                  <a:srgbClr val="0D0D0D"/>
                </a:solidFill>
                <a:highlight>
                  <a:srgbClr val="FFFFFF"/>
                </a:highlight>
              </a:rPr>
              <a:t>ESP8266: ESP8266 supports higher data rates compared to LoRa, making it suitable for applications requiring higher throughput or real-time communication over Wi-Fi networks.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AutoNum type="arabicPeriod"/>
            </a:pPr>
            <a:r>
              <a:rPr lang="zh-CN" sz="1200">
                <a:solidFill>
                  <a:srgbClr val="0D0D0D"/>
                </a:solidFill>
                <a:highlight>
                  <a:srgbClr val="FFFFFF"/>
                </a:highlight>
              </a:rPr>
              <a:t>Use Cases: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Char char="●"/>
            </a:pPr>
            <a:r>
              <a:rPr lang="zh-CN" sz="1200">
                <a:solidFill>
                  <a:srgbClr val="0D0D0D"/>
                </a:solidFill>
                <a:highlight>
                  <a:srgbClr val="FFFFFF"/>
                </a:highlight>
              </a:rPr>
              <a:t>LoRa: LoRa is commonly used in IoT applications where long-range communication is required, such as smart cities, agriculture, environmental monitoring, and asset tracking.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Char char="●"/>
            </a:pPr>
            <a:r>
              <a:rPr lang="zh-CN" sz="1200">
                <a:solidFill>
                  <a:srgbClr val="0D0D0D"/>
                </a:solidFill>
                <a:highlight>
                  <a:srgbClr val="FFFFFF"/>
                </a:highlight>
              </a:rPr>
              <a:t>ESP8266: ESP8266 is widely used in IoT projects for connecting devices to Wi-Fi networks and the internet. It is used in applications such as home automation, smart devices, IoT sensors, and Wi-Fi-enabled gadgets.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