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598400" cy="20104100"/>
  <p:notesSz cx="125984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599035" cy="20104100"/>
          </a:xfrm>
          <a:custGeom>
            <a:avLst/>
            <a:gdLst/>
            <a:ahLst/>
            <a:cxnLst/>
            <a:rect l="l" t="t" r="r" b="b"/>
            <a:pathLst>
              <a:path w="12599035" h="20104100">
                <a:moveTo>
                  <a:pt x="12598569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2598569" y="0"/>
                </a:lnTo>
                <a:lnTo>
                  <a:pt x="12598569" y="2010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352" y="9606936"/>
            <a:ext cx="6835379" cy="67996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99" y="3008744"/>
            <a:ext cx="12269950" cy="519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0712" y="11258296"/>
            <a:ext cx="882332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0237" y="4623943"/>
            <a:ext cx="548306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91446" y="4623943"/>
            <a:ext cx="548306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599035" cy="20104100"/>
          </a:xfrm>
          <a:custGeom>
            <a:avLst/>
            <a:gdLst/>
            <a:ahLst/>
            <a:cxnLst/>
            <a:rect l="l" t="t" r="r" b="b"/>
            <a:pathLst>
              <a:path w="12599035" h="20104100">
                <a:moveTo>
                  <a:pt x="12598569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2598569" y="0"/>
                </a:lnTo>
                <a:lnTo>
                  <a:pt x="12598569" y="2010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352" y="9606936"/>
            <a:ext cx="6835379" cy="67996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599035" cy="20104100"/>
          </a:xfrm>
          <a:custGeom>
            <a:avLst/>
            <a:gdLst/>
            <a:ahLst/>
            <a:cxnLst/>
            <a:rect l="l" t="t" r="r" b="b"/>
            <a:pathLst>
              <a:path w="12599035" h="20104100">
                <a:moveTo>
                  <a:pt x="12598569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2598569" y="0"/>
                </a:lnTo>
                <a:lnTo>
                  <a:pt x="12598569" y="2010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598569" cy="132419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598569" cy="201040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535" y="437464"/>
            <a:ext cx="9215362" cy="366555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2477" y="3920031"/>
            <a:ext cx="5872899" cy="657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599035" cy="20104100"/>
          </a:xfrm>
          <a:custGeom>
            <a:avLst/>
            <a:gdLst/>
            <a:ahLst/>
            <a:cxnLst/>
            <a:rect l="l" t="t" r="r" b="b"/>
            <a:pathLst>
              <a:path w="12599035" h="20104100">
                <a:moveTo>
                  <a:pt x="12598569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2598569" y="0"/>
                </a:lnTo>
                <a:lnTo>
                  <a:pt x="12598569" y="20104100"/>
                </a:lnTo>
                <a:close/>
              </a:path>
            </a:pathLst>
          </a:custGeom>
          <a:solidFill>
            <a:srgbClr val="2F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386" y="800971"/>
            <a:ext cx="12059976" cy="1097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178" y="5607606"/>
            <a:ext cx="11636392" cy="515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85615" y="18696814"/>
            <a:ext cx="4033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0237" y="18696814"/>
            <a:ext cx="289909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75420" y="18696814"/>
            <a:ext cx="289909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hyperlink" Target="https://github.com/RichardMSBarbosa/prompts-recipe-to-create-a-ebook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98887" y="18190503"/>
            <a:ext cx="5408295" cy="668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00">
                <a:solidFill>
                  <a:srgbClr val="FFFFFF"/>
                </a:solidFill>
                <a:latin typeface="Verdana"/>
                <a:cs typeface="Verdana"/>
              </a:rPr>
              <a:t>RICHARD</a:t>
            </a:r>
            <a:r>
              <a:rPr dirty="0" sz="42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70">
                <a:solidFill>
                  <a:srgbClr val="FFFFFF"/>
                </a:solidFill>
                <a:latin typeface="Verdana"/>
                <a:cs typeface="Verdana"/>
              </a:rPr>
              <a:t>BARBOSA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7277476"/>
            <a:ext cx="12599035" cy="12827000"/>
            <a:chOff x="0" y="7277476"/>
            <a:chExt cx="12599035" cy="1282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933" y="17161560"/>
              <a:ext cx="6728158" cy="294253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77476"/>
              <a:ext cx="12598569" cy="10123488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285086" y="1751773"/>
            <a:ext cx="7800975" cy="80645"/>
          </a:xfrm>
          <a:custGeom>
            <a:avLst/>
            <a:gdLst/>
            <a:ahLst/>
            <a:cxnLst/>
            <a:rect l="l" t="t" r="r" b="b"/>
            <a:pathLst>
              <a:path w="7800975" h="80644">
                <a:moveTo>
                  <a:pt x="7800528" y="80416"/>
                </a:moveTo>
                <a:lnTo>
                  <a:pt x="0" y="80416"/>
                </a:lnTo>
                <a:lnTo>
                  <a:pt x="0" y="0"/>
                </a:lnTo>
                <a:lnTo>
                  <a:pt x="7800528" y="0"/>
                </a:lnTo>
                <a:lnTo>
                  <a:pt x="7800528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750305" y="1751773"/>
            <a:ext cx="3563620" cy="80645"/>
          </a:xfrm>
          <a:custGeom>
            <a:avLst/>
            <a:gdLst/>
            <a:ahLst/>
            <a:cxnLst/>
            <a:rect l="l" t="t" r="r" b="b"/>
            <a:pathLst>
              <a:path w="3563620" h="80644">
                <a:moveTo>
                  <a:pt x="3563198" y="80416"/>
                </a:moveTo>
                <a:lnTo>
                  <a:pt x="0" y="80416"/>
                </a:lnTo>
                <a:lnTo>
                  <a:pt x="0" y="0"/>
                </a:lnTo>
                <a:lnTo>
                  <a:pt x="3563198" y="0"/>
                </a:lnTo>
                <a:lnTo>
                  <a:pt x="3563198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70"/>
              <a:t>Garantindo</a:t>
            </a:r>
            <a:r>
              <a:rPr dirty="0" spc="-495"/>
              <a:t> </a:t>
            </a:r>
            <a:r>
              <a:rPr dirty="0" spc="-470"/>
              <a:t>a</a:t>
            </a:r>
            <a:r>
              <a:rPr dirty="0" spc="-490"/>
              <a:t> </a:t>
            </a:r>
            <a:r>
              <a:rPr dirty="0" spc="-320"/>
              <a:t>Integridade</a:t>
            </a:r>
            <a:r>
              <a:rPr dirty="0" spc="-495"/>
              <a:t> </a:t>
            </a:r>
            <a:r>
              <a:rPr dirty="0" spc="-615"/>
              <a:t>e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2889263" y="2993759"/>
            <a:ext cx="6819900" cy="80645"/>
          </a:xfrm>
          <a:custGeom>
            <a:avLst/>
            <a:gdLst/>
            <a:ahLst/>
            <a:cxnLst/>
            <a:rect l="l" t="t" r="r" b="b"/>
            <a:pathLst>
              <a:path w="6819900" h="80644">
                <a:moveTo>
                  <a:pt x="6819900" y="80416"/>
                </a:moveTo>
                <a:lnTo>
                  <a:pt x="0" y="80416"/>
                </a:lnTo>
                <a:lnTo>
                  <a:pt x="0" y="0"/>
                </a:lnTo>
                <a:lnTo>
                  <a:pt x="6819900" y="0"/>
                </a:lnTo>
                <a:lnTo>
                  <a:pt x="6819900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876562" y="2042957"/>
            <a:ext cx="6845300" cy="1097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0" spc="-380">
                <a:solidFill>
                  <a:srgbClr val="FFFFFF"/>
                </a:solidFill>
                <a:latin typeface="Arial Black"/>
                <a:cs typeface="Arial Black"/>
              </a:rPr>
              <a:t>Funcionalidade</a:t>
            </a:r>
            <a:endParaRPr sz="70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1427" y="4239076"/>
            <a:ext cx="10315575" cy="2606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17600"/>
              </a:lnSpc>
              <a:spcBef>
                <a:spcPts val="90"/>
              </a:spcBef>
            </a:pPr>
            <a:r>
              <a:rPr dirty="0" sz="3600" spc="32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testes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0">
                <a:solidFill>
                  <a:srgbClr val="FFFFFF"/>
                </a:solidFill>
                <a:latin typeface="Trebuchet MS"/>
                <a:cs typeface="Trebuchet MS"/>
              </a:rPr>
              <a:t>banco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garantem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operações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0">
                <a:solidFill>
                  <a:srgbClr val="FFFFFF"/>
                </a:solidFill>
                <a:latin typeface="Trebuchet MS"/>
                <a:cs typeface="Trebuchet MS"/>
              </a:rPr>
              <a:t>banco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Trebuchet MS"/>
                <a:cs typeface="Trebuchet MS"/>
              </a:rPr>
              <a:t>estejam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funcionando</a:t>
            </a:r>
            <a:r>
              <a:rPr dirty="0" sz="3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conforme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95">
                <a:solidFill>
                  <a:srgbClr val="FFFFFF"/>
                </a:solidFill>
                <a:latin typeface="Trebuchet MS"/>
                <a:cs typeface="Trebuchet MS"/>
              </a:rPr>
              <a:t>esperado.</a:t>
            </a:r>
            <a:r>
              <a:rPr dirty="0" sz="3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Veja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90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exemplo</a:t>
            </a:r>
            <a:r>
              <a:rPr dirty="0" sz="3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5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biblioteca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sqlite3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rebuchet MS"/>
                <a:cs typeface="Trebuchet MS"/>
              </a:rPr>
              <a:t>Python.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32" y="5121702"/>
            <a:ext cx="12008485" cy="19380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50" spc="470" b="1">
                <a:latin typeface="Times New Roman"/>
                <a:cs typeface="Times New Roman"/>
              </a:rPr>
              <a:t>Agradecimentos</a:t>
            </a:r>
            <a:endParaRPr sz="1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6350" marR="5080">
              <a:lnSpc>
                <a:spcPct val="117300"/>
              </a:lnSpc>
              <a:spcBef>
                <a:spcPts val="90"/>
              </a:spcBef>
            </a:pPr>
            <a:r>
              <a:rPr dirty="0" spc="180"/>
              <a:t>Esse</a:t>
            </a:r>
            <a:r>
              <a:rPr dirty="0" spc="-160"/>
              <a:t> </a:t>
            </a:r>
            <a:r>
              <a:rPr dirty="0" spc="190"/>
              <a:t>Ebook</a:t>
            </a:r>
            <a:r>
              <a:rPr dirty="0" spc="-160"/>
              <a:t> </a:t>
            </a:r>
            <a:r>
              <a:rPr dirty="0"/>
              <a:t>foi</a:t>
            </a:r>
            <a:r>
              <a:rPr dirty="0" spc="-160"/>
              <a:t> </a:t>
            </a:r>
            <a:r>
              <a:rPr dirty="0" spc="160"/>
              <a:t>gerado</a:t>
            </a:r>
            <a:r>
              <a:rPr dirty="0" spc="-155"/>
              <a:t> </a:t>
            </a:r>
            <a:r>
              <a:rPr dirty="0" spc="200"/>
              <a:t>por</a:t>
            </a:r>
            <a:r>
              <a:rPr dirty="0" spc="-160"/>
              <a:t> </a:t>
            </a:r>
            <a:r>
              <a:rPr dirty="0" spc="-85"/>
              <a:t>IA,</a:t>
            </a:r>
            <a:r>
              <a:rPr dirty="0" spc="-160"/>
              <a:t> </a:t>
            </a:r>
            <a:r>
              <a:rPr dirty="0" spc="65"/>
              <a:t>e</a:t>
            </a:r>
            <a:r>
              <a:rPr dirty="0" spc="-160"/>
              <a:t> </a:t>
            </a:r>
            <a:r>
              <a:rPr dirty="0" spc="160"/>
              <a:t>diagramado</a:t>
            </a:r>
            <a:r>
              <a:rPr dirty="0" spc="-155"/>
              <a:t> </a:t>
            </a:r>
            <a:r>
              <a:rPr dirty="0" spc="175"/>
              <a:t>por </a:t>
            </a:r>
            <a:r>
              <a:rPr dirty="0" spc="170"/>
              <a:t>humano.</a:t>
            </a: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pc="440"/>
              <a:t>O</a:t>
            </a:r>
            <a:r>
              <a:rPr dirty="0" spc="-160"/>
              <a:t> </a:t>
            </a:r>
            <a:r>
              <a:rPr dirty="0" spc="240"/>
              <a:t>passo</a:t>
            </a:r>
            <a:r>
              <a:rPr dirty="0" spc="-155"/>
              <a:t> </a:t>
            </a:r>
            <a:r>
              <a:rPr dirty="0" spc="125"/>
              <a:t>a</a:t>
            </a:r>
            <a:r>
              <a:rPr dirty="0" spc="-160"/>
              <a:t> </a:t>
            </a:r>
            <a:r>
              <a:rPr dirty="0" spc="240"/>
              <a:t>passo</a:t>
            </a:r>
            <a:r>
              <a:rPr dirty="0" spc="-155"/>
              <a:t> </a:t>
            </a:r>
            <a:r>
              <a:rPr dirty="0" spc="180"/>
              <a:t>se</a:t>
            </a:r>
            <a:r>
              <a:rPr dirty="0" spc="-155"/>
              <a:t> </a:t>
            </a:r>
            <a:r>
              <a:rPr dirty="0" spc="110"/>
              <a:t>encontra</a:t>
            </a:r>
            <a:r>
              <a:rPr dirty="0" spc="-160"/>
              <a:t> </a:t>
            </a:r>
            <a:r>
              <a:rPr dirty="0" spc="285"/>
              <a:t>no</a:t>
            </a:r>
            <a:r>
              <a:rPr dirty="0" spc="-155"/>
              <a:t> </a:t>
            </a:r>
            <a:r>
              <a:rPr dirty="0" spc="250"/>
              <a:t>meu</a:t>
            </a:r>
            <a:r>
              <a:rPr dirty="0" spc="-160"/>
              <a:t> </a:t>
            </a:r>
            <a:r>
              <a:rPr dirty="0" spc="-10"/>
              <a:t>Github.</a:t>
            </a:r>
          </a:p>
          <a:p>
            <a:pPr algn="ctr" marL="74930" marR="73660">
              <a:lnSpc>
                <a:spcPts val="5770"/>
              </a:lnSpc>
              <a:spcBef>
                <a:spcPts val="135"/>
              </a:spcBef>
            </a:pPr>
            <a:r>
              <a:rPr dirty="0" spc="180"/>
              <a:t>Esse</a:t>
            </a:r>
            <a:r>
              <a:rPr dirty="0" spc="-155"/>
              <a:t> </a:t>
            </a:r>
            <a:r>
              <a:rPr dirty="0" spc="145"/>
              <a:t>conteúdo</a:t>
            </a:r>
            <a:r>
              <a:rPr dirty="0" spc="-150"/>
              <a:t> </a:t>
            </a:r>
            <a:r>
              <a:rPr dirty="0"/>
              <a:t>foi</a:t>
            </a:r>
            <a:r>
              <a:rPr dirty="0" spc="-150"/>
              <a:t> </a:t>
            </a:r>
            <a:r>
              <a:rPr dirty="0" spc="160"/>
              <a:t>gerado</a:t>
            </a:r>
            <a:r>
              <a:rPr dirty="0" spc="-150"/>
              <a:t> </a:t>
            </a:r>
            <a:r>
              <a:rPr dirty="0" spc="204"/>
              <a:t>com</a:t>
            </a:r>
            <a:r>
              <a:rPr dirty="0" spc="-150"/>
              <a:t> </a:t>
            </a:r>
            <a:r>
              <a:rPr dirty="0" spc="75"/>
              <a:t>fins</a:t>
            </a:r>
            <a:r>
              <a:rPr dirty="0" spc="-150"/>
              <a:t> </a:t>
            </a:r>
            <a:r>
              <a:rPr dirty="0" spc="65"/>
              <a:t>didáticos</a:t>
            </a:r>
            <a:r>
              <a:rPr dirty="0" spc="-150"/>
              <a:t> </a:t>
            </a:r>
            <a:r>
              <a:rPr dirty="0" spc="120"/>
              <a:t>de </a:t>
            </a:r>
            <a:r>
              <a:rPr dirty="0" spc="75"/>
              <a:t>construção,</a:t>
            </a:r>
            <a:r>
              <a:rPr dirty="0" spc="-155"/>
              <a:t> </a:t>
            </a:r>
            <a:r>
              <a:rPr dirty="0" spc="229"/>
              <a:t>não</a:t>
            </a:r>
            <a:r>
              <a:rPr dirty="0" spc="-155"/>
              <a:t> </a:t>
            </a:r>
            <a:r>
              <a:rPr dirty="0"/>
              <a:t>foi</a:t>
            </a:r>
            <a:r>
              <a:rPr dirty="0" spc="-150"/>
              <a:t> </a:t>
            </a:r>
            <a:r>
              <a:rPr dirty="0" spc="60"/>
              <a:t>realizado</a:t>
            </a:r>
            <a:r>
              <a:rPr dirty="0" spc="-155"/>
              <a:t> </a:t>
            </a:r>
            <a:r>
              <a:rPr dirty="0" spc="270"/>
              <a:t>uma</a:t>
            </a:r>
            <a:r>
              <a:rPr dirty="0" spc="-155"/>
              <a:t> </a:t>
            </a:r>
            <a:r>
              <a:rPr dirty="0" spc="45"/>
              <a:t>validação </a:t>
            </a:r>
            <a:r>
              <a:rPr dirty="0" spc="150"/>
              <a:t>cuidadosa</a:t>
            </a:r>
            <a:r>
              <a:rPr dirty="0" spc="-160"/>
              <a:t> </a:t>
            </a:r>
            <a:r>
              <a:rPr dirty="0" spc="250"/>
              <a:t>humana</a:t>
            </a:r>
            <a:r>
              <a:rPr dirty="0" spc="-155"/>
              <a:t> </a:t>
            </a:r>
            <a:r>
              <a:rPr dirty="0" spc="285"/>
              <a:t>no</a:t>
            </a:r>
            <a:r>
              <a:rPr dirty="0" spc="-160"/>
              <a:t> </a:t>
            </a:r>
            <a:r>
              <a:rPr dirty="0" spc="145"/>
              <a:t>conteúdo</a:t>
            </a:r>
            <a:r>
              <a:rPr dirty="0" spc="-155"/>
              <a:t> </a:t>
            </a:r>
            <a:r>
              <a:rPr dirty="0" spc="65"/>
              <a:t>e</a:t>
            </a:r>
            <a:r>
              <a:rPr dirty="0" spc="-155"/>
              <a:t> </a:t>
            </a:r>
            <a:r>
              <a:rPr dirty="0" spc="195"/>
              <a:t>pode</a:t>
            </a:r>
            <a:r>
              <a:rPr dirty="0" spc="-160"/>
              <a:t> </a:t>
            </a:r>
            <a:r>
              <a:rPr dirty="0" spc="65"/>
              <a:t>conter </a:t>
            </a:r>
            <a:r>
              <a:rPr dirty="0" spc="160"/>
              <a:t>erros</a:t>
            </a:r>
            <a:r>
              <a:rPr dirty="0" spc="-160"/>
              <a:t> </a:t>
            </a:r>
            <a:r>
              <a:rPr dirty="0" spc="180"/>
              <a:t>gerados</a:t>
            </a:r>
            <a:r>
              <a:rPr dirty="0" spc="-155"/>
              <a:t> </a:t>
            </a:r>
            <a:r>
              <a:rPr dirty="0" spc="200"/>
              <a:t>por</a:t>
            </a:r>
            <a:r>
              <a:rPr dirty="0" spc="-160"/>
              <a:t> </a:t>
            </a:r>
            <a:r>
              <a:rPr dirty="0" spc="270"/>
              <a:t>uma</a:t>
            </a:r>
            <a:r>
              <a:rPr dirty="0" spc="-155"/>
              <a:t> </a:t>
            </a:r>
            <a:r>
              <a:rPr dirty="0" spc="-25"/>
              <a:t>IA.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60716" y="11799866"/>
            <a:ext cx="12035790" cy="8304530"/>
            <a:chOff x="560716" y="11799866"/>
            <a:chExt cx="12035790" cy="83045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716" y="13429667"/>
              <a:ext cx="12035640" cy="66744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070" y="11799866"/>
              <a:ext cx="1626198" cy="162619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93787" y="12275231"/>
              <a:ext cx="90170" cy="27305"/>
            </a:xfrm>
            <a:custGeom>
              <a:avLst/>
              <a:gdLst/>
              <a:ahLst/>
              <a:cxnLst/>
              <a:rect l="l" t="t" r="r" b="b"/>
              <a:pathLst>
                <a:path w="90170" h="27304">
                  <a:moveTo>
                    <a:pt x="89770" y="26805"/>
                  </a:moveTo>
                  <a:lnTo>
                    <a:pt x="0" y="26805"/>
                  </a:lnTo>
                  <a:lnTo>
                    <a:pt x="0" y="0"/>
                  </a:lnTo>
                  <a:lnTo>
                    <a:pt x="89770" y="0"/>
                  </a:lnTo>
                  <a:lnTo>
                    <a:pt x="89770" y="26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93" y="1647057"/>
            <a:ext cx="12123420" cy="10121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50" spc="-490"/>
              <a:t>OBRIGADO</a:t>
            </a:r>
            <a:r>
              <a:rPr dirty="0" sz="6450" spc="-459"/>
              <a:t> </a:t>
            </a:r>
            <a:r>
              <a:rPr dirty="0" sz="6450" spc="-550"/>
              <a:t>POR</a:t>
            </a:r>
            <a:r>
              <a:rPr dirty="0" sz="6450" spc="-465"/>
              <a:t> </a:t>
            </a:r>
            <a:r>
              <a:rPr dirty="0" sz="6450" spc="-830"/>
              <a:t>LER</a:t>
            </a:r>
            <a:r>
              <a:rPr dirty="0" sz="6450" spc="-459"/>
              <a:t> </a:t>
            </a:r>
            <a:r>
              <a:rPr dirty="0" sz="6450" spc="-860"/>
              <a:t>ATÉ</a:t>
            </a:r>
            <a:r>
              <a:rPr dirty="0" sz="6450" spc="-465"/>
              <a:t> </a:t>
            </a:r>
            <a:r>
              <a:rPr dirty="0" sz="6450" spc="-445"/>
              <a:t>AQUI</a:t>
            </a:r>
            <a:endParaRPr sz="645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3968" y="2740822"/>
            <a:ext cx="6790718" cy="33685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589667" y="12313746"/>
            <a:ext cx="6208395" cy="99060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u="heavy" sz="27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https://github.com/RichardMSBarbosa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u="heavy" sz="2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/prompts-recipe-</a:t>
            </a:r>
            <a:r>
              <a:rPr dirty="0" u="heavy" sz="27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to-</a:t>
            </a:r>
            <a:r>
              <a:rPr dirty="0" u="heavy" sz="27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create-a-</a:t>
            </a:r>
            <a:r>
              <a:rPr dirty="0" u="heavy" sz="27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ebook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2441" y="7121205"/>
            <a:ext cx="12193905" cy="5154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17300"/>
              </a:lnSpc>
              <a:spcBef>
                <a:spcPts val="90"/>
              </a:spcBef>
            </a:pPr>
            <a:r>
              <a:rPr dirty="0" sz="4100" spc="16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75">
                <a:solidFill>
                  <a:srgbClr val="FFFFFF"/>
                </a:solidFill>
                <a:latin typeface="Trebuchet MS"/>
                <a:cs typeface="Trebuchet MS"/>
              </a:rPr>
              <a:t>você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65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34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4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30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>
                <a:solidFill>
                  <a:srgbClr val="FFFFFF"/>
                </a:solidFill>
                <a:latin typeface="Trebuchet MS"/>
                <a:cs typeface="Trebuchet MS"/>
              </a:rPr>
              <a:t>Tester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3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4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70">
                <a:solidFill>
                  <a:srgbClr val="FFFFFF"/>
                </a:solidFill>
                <a:latin typeface="Trebuchet MS"/>
                <a:cs typeface="Trebuchet MS"/>
              </a:rPr>
              <a:t>busca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30">
                <a:solidFill>
                  <a:srgbClr val="FFFFFF"/>
                </a:solidFill>
                <a:latin typeface="Trebuchet MS"/>
                <a:cs typeface="Trebuchet MS"/>
              </a:rPr>
              <a:t>aprimorar </a:t>
            </a:r>
            <a:r>
              <a:rPr dirty="0" sz="4100" spc="250">
                <a:solidFill>
                  <a:srgbClr val="FFFFFF"/>
                </a:solidFill>
                <a:latin typeface="Trebuchet MS"/>
                <a:cs typeface="Trebuchet MS"/>
              </a:rPr>
              <a:t>suas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00">
                <a:solidFill>
                  <a:srgbClr val="FFFFFF"/>
                </a:solidFill>
                <a:latin typeface="Trebuchet MS"/>
                <a:cs typeface="Trebuchet MS"/>
              </a:rPr>
              <a:t>habilidades</a:t>
            </a:r>
            <a:r>
              <a:rPr dirty="0" sz="41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1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85">
                <a:solidFill>
                  <a:srgbClr val="FFFFFF"/>
                </a:solidFill>
                <a:latin typeface="Trebuchet MS"/>
                <a:cs typeface="Trebuchet MS"/>
              </a:rPr>
              <a:t>automatização</a:t>
            </a:r>
            <a:r>
              <a:rPr dirty="0" sz="41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1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rebuchet MS"/>
                <a:cs typeface="Trebuchet MS"/>
              </a:rPr>
              <a:t>testes,</a:t>
            </a:r>
            <a:r>
              <a:rPr dirty="0" sz="41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35">
                <a:solidFill>
                  <a:srgbClr val="FFFFFF"/>
                </a:solidFill>
                <a:latin typeface="Trebuchet MS"/>
                <a:cs typeface="Trebuchet MS"/>
              </a:rPr>
              <a:t>veio </a:t>
            </a:r>
            <a:r>
              <a:rPr dirty="0" sz="4100" spc="204">
                <a:solidFill>
                  <a:srgbClr val="FFFFFF"/>
                </a:solidFill>
                <a:latin typeface="Trebuchet MS"/>
                <a:cs typeface="Trebuchet MS"/>
              </a:rPr>
              <a:t>ao</a:t>
            </a:r>
            <a:r>
              <a:rPr dirty="0" sz="41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00">
                <a:solidFill>
                  <a:srgbClr val="FFFFFF"/>
                </a:solidFill>
                <a:latin typeface="Trebuchet MS"/>
                <a:cs typeface="Trebuchet MS"/>
              </a:rPr>
              <a:t>lugar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0">
                <a:solidFill>
                  <a:srgbClr val="FFFFFF"/>
                </a:solidFill>
                <a:latin typeface="Trebuchet MS"/>
                <a:cs typeface="Trebuchet MS"/>
              </a:rPr>
              <a:t>certo!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Neste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>
                <a:solidFill>
                  <a:srgbClr val="FFFFFF"/>
                </a:solidFill>
                <a:latin typeface="Trebuchet MS"/>
                <a:cs typeface="Trebuchet MS"/>
              </a:rPr>
              <a:t>guia,</a:t>
            </a:r>
            <a:r>
              <a:rPr dirty="0" sz="41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25">
                <a:solidFill>
                  <a:srgbClr val="FFFFFF"/>
                </a:solidFill>
                <a:latin typeface="Trebuchet MS"/>
                <a:cs typeface="Trebuchet MS"/>
              </a:rPr>
              <a:t>vamos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95">
                <a:solidFill>
                  <a:srgbClr val="FFFFFF"/>
                </a:solidFill>
                <a:latin typeface="Trebuchet MS"/>
                <a:cs typeface="Trebuchet MS"/>
              </a:rPr>
              <a:t>explorar</a:t>
            </a: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4100" spc="135">
                <a:solidFill>
                  <a:srgbClr val="FFFFFF"/>
                </a:solidFill>
                <a:latin typeface="Trebuchet MS"/>
                <a:cs typeface="Trebuchet MS"/>
              </a:rPr>
              <a:t>maneira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05">
                <a:solidFill>
                  <a:srgbClr val="FFFFFF"/>
                </a:solidFill>
                <a:latin typeface="Trebuchet MS"/>
                <a:cs typeface="Trebuchet MS"/>
              </a:rPr>
              <a:t>rápida</a:t>
            </a:r>
            <a:r>
              <a:rPr dirty="0" sz="4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1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70">
                <a:solidFill>
                  <a:srgbClr val="FFFFFF"/>
                </a:solidFill>
                <a:latin typeface="Trebuchet MS"/>
                <a:cs typeface="Trebuchet MS"/>
              </a:rPr>
              <a:t>principais</a:t>
            </a:r>
            <a:r>
              <a:rPr dirty="0" sz="4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55">
                <a:solidFill>
                  <a:srgbClr val="FFFFFF"/>
                </a:solidFill>
                <a:latin typeface="Trebuchet MS"/>
                <a:cs typeface="Trebuchet MS"/>
              </a:rPr>
              <a:t>práticas</a:t>
            </a:r>
            <a:r>
              <a:rPr dirty="0" sz="4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4100" spc="85">
                <a:solidFill>
                  <a:srgbClr val="FFFFFF"/>
                </a:solidFill>
                <a:latin typeface="Trebuchet MS"/>
                <a:cs typeface="Trebuchet MS"/>
              </a:rPr>
              <a:t>automatização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04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55">
                <a:solidFill>
                  <a:srgbClr val="FFFFFF"/>
                </a:solidFill>
                <a:latin typeface="Trebuchet MS"/>
                <a:cs typeface="Trebuchet MS"/>
              </a:rPr>
              <a:t>exemplos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5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4100">
                <a:solidFill>
                  <a:srgbClr val="FFFFFF"/>
                </a:solidFill>
                <a:latin typeface="Trebuchet MS"/>
                <a:cs typeface="Trebuchet MS"/>
              </a:rPr>
              <a:t>ajudá-</a:t>
            </a:r>
            <a:r>
              <a:rPr dirty="0" sz="4100" spc="55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dirty="0" sz="4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80">
                <a:solidFill>
                  <a:srgbClr val="FFFFFF"/>
                </a:solidFill>
                <a:latin typeface="Trebuchet MS"/>
                <a:cs typeface="Trebuchet MS"/>
              </a:rPr>
              <a:t>automatizar</a:t>
            </a:r>
            <a:r>
              <a:rPr dirty="0" sz="4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35">
                <a:solidFill>
                  <a:srgbClr val="FFFFFF"/>
                </a:solidFill>
                <a:latin typeface="Trebuchet MS"/>
                <a:cs typeface="Trebuchet MS"/>
              </a:rPr>
              <a:t>seus</a:t>
            </a:r>
            <a:r>
              <a:rPr dirty="0" sz="4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55">
                <a:solidFill>
                  <a:srgbClr val="FFFFFF"/>
                </a:solidFill>
                <a:latin typeface="Trebuchet MS"/>
                <a:cs typeface="Trebuchet MS"/>
              </a:rPr>
              <a:t>testes</a:t>
            </a:r>
            <a:r>
              <a:rPr dirty="0" sz="4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35">
                <a:solidFill>
                  <a:srgbClr val="FFFFFF"/>
                </a:solidFill>
                <a:latin typeface="Trebuchet MS"/>
                <a:cs typeface="Trebuchet MS"/>
              </a:rPr>
              <a:t>forma </a:t>
            </a:r>
            <a:r>
              <a:rPr dirty="0" sz="4100" spc="-10">
                <a:solidFill>
                  <a:srgbClr val="FFFFFF"/>
                </a:solidFill>
                <a:latin typeface="Trebuchet MS"/>
                <a:cs typeface="Trebuchet MS"/>
              </a:rPr>
              <a:t>eficiente.</a:t>
            </a:r>
            <a:endParaRPr sz="41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16" y="13429667"/>
            <a:ext cx="12035640" cy="6674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0055" y="2488745"/>
            <a:ext cx="10378440" cy="2509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40839" marR="5080" indent="-1628775">
              <a:lnSpc>
                <a:spcPct val="116399"/>
              </a:lnSpc>
              <a:spcBef>
                <a:spcPts val="95"/>
              </a:spcBef>
            </a:pPr>
            <a:r>
              <a:rPr dirty="0" spc="-380"/>
              <a:t>Guia</a:t>
            </a:r>
            <a:r>
              <a:rPr dirty="0" spc="-509"/>
              <a:t> </a:t>
            </a:r>
            <a:r>
              <a:rPr dirty="0" spc="-400"/>
              <a:t>de</a:t>
            </a:r>
            <a:r>
              <a:rPr dirty="0" spc="-509"/>
              <a:t> </a:t>
            </a:r>
            <a:r>
              <a:rPr dirty="0" spc="-380"/>
              <a:t>Automatização </a:t>
            </a:r>
            <a:r>
              <a:rPr dirty="0" spc="-285"/>
              <a:t>para</a:t>
            </a:r>
            <a:r>
              <a:rPr dirty="0" spc="-500"/>
              <a:t> </a:t>
            </a:r>
            <a:r>
              <a:rPr dirty="0" spc="-420"/>
              <a:t>QA</a:t>
            </a:r>
            <a:r>
              <a:rPr dirty="0" spc="-500"/>
              <a:t> </a:t>
            </a:r>
            <a:r>
              <a:rPr dirty="0" spc="-555"/>
              <a:t>Testers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3198026" y="5980737"/>
            <a:ext cx="2927350" cy="527050"/>
          </a:xfrm>
          <a:custGeom>
            <a:avLst/>
            <a:gdLst/>
            <a:ahLst/>
            <a:cxnLst/>
            <a:rect l="l" t="t" r="r" b="b"/>
            <a:pathLst>
              <a:path w="2927350" h="527050">
                <a:moveTo>
                  <a:pt x="1816842" y="490529"/>
                </a:moveTo>
                <a:lnTo>
                  <a:pt x="1479506" y="490529"/>
                </a:lnTo>
                <a:lnTo>
                  <a:pt x="1527320" y="490108"/>
                </a:lnTo>
                <a:lnTo>
                  <a:pt x="1575158" y="488576"/>
                </a:lnTo>
                <a:lnTo>
                  <a:pt x="1623022" y="486000"/>
                </a:lnTo>
                <a:lnTo>
                  <a:pt x="1673748" y="481895"/>
                </a:lnTo>
                <a:lnTo>
                  <a:pt x="1724304" y="475783"/>
                </a:lnTo>
                <a:lnTo>
                  <a:pt x="1774621" y="467170"/>
                </a:lnTo>
                <a:lnTo>
                  <a:pt x="1824627" y="455560"/>
                </a:lnTo>
                <a:lnTo>
                  <a:pt x="1874249" y="440460"/>
                </a:lnTo>
                <a:lnTo>
                  <a:pt x="1923418" y="421372"/>
                </a:lnTo>
                <a:lnTo>
                  <a:pt x="1960362" y="402947"/>
                </a:lnTo>
                <a:lnTo>
                  <a:pt x="1996103" y="379334"/>
                </a:lnTo>
                <a:lnTo>
                  <a:pt x="2030677" y="349069"/>
                </a:lnTo>
                <a:lnTo>
                  <a:pt x="2064121" y="310691"/>
                </a:lnTo>
                <a:lnTo>
                  <a:pt x="2052273" y="295234"/>
                </a:lnTo>
                <a:lnTo>
                  <a:pt x="2041010" y="280773"/>
                </a:lnTo>
                <a:lnTo>
                  <a:pt x="2030459" y="266586"/>
                </a:lnTo>
                <a:lnTo>
                  <a:pt x="2004787" y="223047"/>
                </a:lnTo>
                <a:lnTo>
                  <a:pt x="1982905" y="158258"/>
                </a:lnTo>
                <a:lnTo>
                  <a:pt x="1978871" y="121399"/>
                </a:lnTo>
                <a:lnTo>
                  <a:pt x="1981188" y="80171"/>
                </a:lnTo>
                <a:lnTo>
                  <a:pt x="1990960" y="46723"/>
                </a:lnTo>
                <a:lnTo>
                  <a:pt x="2008009" y="21444"/>
                </a:lnTo>
                <a:lnTo>
                  <a:pt x="2032157" y="4725"/>
                </a:lnTo>
                <a:lnTo>
                  <a:pt x="2058883" y="0"/>
                </a:lnTo>
                <a:lnTo>
                  <a:pt x="2085164" y="8389"/>
                </a:lnTo>
                <a:lnTo>
                  <a:pt x="2108640" y="28633"/>
                </a:lnTo>
                <a:lnTo>
                  <a:pt x="2112716" y="35498"/>
                </a:lnTo>
                <a:lnTo>
                  <a:pt x="2050567" y="35498"/>
                </a:lnTo>
                <a:lnTo>
                  <a:pt x="2031727" y="43274"/>
                </a:lnTo>
                <a:lnTo>
                  <a:pt x="2016245" y="60569"/>
                </a:lnTo>
                <a:lnTo>
                  <a:pt x="2006469" y="84651"/>
                </a:lnTo>
                <a:lnTo>
                  <a:pt x="2003054" y="113785"/>
                </a:lnTo>
                <a:lnTo>
                  <a:pt x="2006653" y="146234"/>
                </a:lnTo>
                <a:lnTo>
                  <a:pt x="2017982" y="186645"/>
                </a:lnTo>
                <a:lnTo>
                  <a:pt x="2033666" y="223280"/>
                </a:lnTo>
                <a:lnTo>
                  <a:pt x="2053979" y="256310"/>
                </a:lnTo>
                <a:lnTo>
                  <a:pt x="2079193" y="285909"/>
                </a:lnTo>
                <a:lnTo>
                  <a:pt x="2109430" y="285909"/>
                </a:lnTo>
                <a:lnTo>
                  <a:pt x="2108304" y="288583"/>
                </a:lnTo>
                <a:lnTo>
                  <a:pt x="2100085" y="308531"/>
                </a:lnTo>
                <a:lnTo>
                  <a:pt x="2127480" y="333151"/>
                </a:lnTo>
                <a:lnTo>
                  <a:pt x="2082082" y="333151"/>
                </a:lnTo>
                <a:lnTo>
                  <a:pt x="2045785" y="371786"/>
                </a:lnTo>
                <a:lnTo>
                  <a:pt x="2007948" y="404093"/>
                </a:lnTo>
                <a:lnTo>
                  <a:pt x="1968736" y="430751"/>
                </a:lnTo>
                <a:lnTo>
                  <a:pt x="1928312" y="452434"/>
                </a:lnTo>
                <a:lnTo>
                  <a:pt x="1886840" y="469821"/>
                </a:lnTo>
                <a:lnTo>
                  <a:pt x="1844483" y="483586"/>
                </a:lnTo>
                <a:lnTo>
                  <a:pt x="1816842" y="490529"/>
                </a:lnTo>
                <a:close/>
              </a:path>
              <a:path w="2927350" h="527050">
                <a:moveTo>
                  <a:pt x="2109430" y="285909"/>
                </a:moveTo>
                <a:lnTo>
                  <a:pt x="2079193" y="285909"/>
                </a:lnTo>
                <a:lnTo>
                  <a:pt x="2096001" y="259330"/>
                </a:lnTo>
                <a:lnTo>
                  <a:pt x="2108229" y="230913"/>
                </a:lnTo>
                <a:lnTo>
                  <a:pt x="2116710" y="200866"/>
                </a:lnTo>
                <a:lnTo>
                  <a:pt x="2122283" y="169396"/>
                </a:lnTo>
                <a:lnTo>
                  <a:pt x="2124011" y="143538"/>
                </a:lnTo>
                <a:lnTo>
                  <a:pt x="2121936" y="118632"/>
                </a:lnTo>
                <a:lnTo>
                  <a:pt x="2105836" y="72807"/>
                </a:lnTo>
                <a:lnTo>
                  <a:pt x="2070203" y="38199"/>
                </a:lnTo>
                <a:lnTo>
                  <a:pt x="2050567" y="35498"/>
                </a:lnTo>
                <a:lnTo>
                  <a:pt x="2112716" y="35498"/>
                </a:lnTo>
                <a:lnTo>
                  <a:pt x="2126950" y="59471"/>
                </a:lnTo>
                <a:lnTo>
                  <a:pt x="2139878" y="101853"/>
                </a:lnTo>
                <a:lnTo>
                  <a:pt x="2143984" y="143538"/>
                </a:lnTo>
                <a:lnTo>
                  <a:pt x="2143986" y="146234"/>
                </a:lnTo>
                <a:lnTo>
                  <a:pt x="2140650" y="187913"/>
                </a:lnTo>
                <a:lnTo>
                  <a:pt x="2130534" y="231055"/>
                </a:lnTo>
                <a:lnTo>
                  <a:pt x="2123940" y="250366"/>
                </a:lnTo>
                <a:lnTo>
                  <a:pt x="2116393" y="269368"/>
                </a:lnTo>
                <a:lnTo>
                  <a:pt x="2109430" y="285909"/>
                </a:lnTo>
                <a:close/>
              </a:path>
              <a:path w="2927350" h="527050">
                <a:moveTo>
                  <a:pt x="71498" y="468021"/>
                </a:moveTo>
                <a:lnTo>
                  <a:pt x="31848" y="453315"/>
                </a:lnTo>
                <a:lnTo>
                  <a:pt x="7266" y="419132"/>
                </a:lnTo>
                <a:lnTo>
                  <a:pt x="0" y="371262"/>
                </a:lnTo>
                <a:lnTo>
                  <a:pt x="12298" y="315496"/>
                </a:lnTo>
                <a:lnTo>
                  <a:pt x="40875" y="265274"/>
                </a:lnTo>
                <a:lnTo>
                  <a:pt x="79421" y="230568"/>
                </a:lnTo>
                <a:lnTo>
                  <a:pt x="122385" y="207377"/>
                </a:lnTo>
                <a:lnTo>
                  <a:pt x="165935" y="191661"/>
                </a:lnTo>
                <a:lnTo>
                  <a:pt x="210003" y="182652"/>
                </a:lnTo>
                <a:lnTo>
                  <a:pt x="254523" y="179581"/>
                </a:lnTo>
                <a:lnTo>
                  <a:pt x="299429" y="181682"/>
                </a:lnTo>
                <a:lnTo>
                  <a:pt x="344654" y="188186"/>
                </a:lnTo>
                <a:lnTo>
                  <a:pt x="391239" y="198184"/>
                </a:lnTo>
                <a:lnTo>
                  <a:pt x="437414" y="210529"/>
                </a:lnTo>
                <a:lnTo>
                  <a:pt x="464664" y="219058"/>
                </a:lnTo>
                <a:lnTo>
                  <a:pt x="283390" y="219058"/>
                </a:lnTo>
                <a:lnTo>
                  <a:pt x="235910" y="219398"/>
                </a:lnTo>
                <a:lnTo>
                  <a:pt x="188108" y="227167"/>
                </a:lnTo>
                <a:lnTo>
                  <a:pt x="128019" y="249702"/>
                </a:lnTo>
                <a:lnTo>
                  <a:pt x="69925" y="282561"/>
                </a:lnTo>
                <a:lnTo>
                  <a:pt x="33685" y="333415"/>
                </a:lnTo>
                <a:lnTo>
                  <a:pt x="26545" y="365358"/>
                </a:lnTo>
                <a:lnTo>
                  <a:pt x="28251" y="393945"/>
                </a:lnTo>
                <a:lnTo>
                  <a:pt x="39447" y="415904"/>
                </a:lnTo>
                <a:lnTo>
                  <a:pt x="58401" y="429066"/>
                </a:lnTo>
                <a:lnTo>
                  <a:pt x="83306" y="431983"/>
                </a:lnTo>
                <a:lnTo>
                  <a:pt x="169578" y="431983"/>
                </a:lnTo>
                <a:lnTo>
                  <a:pt x="158379" y="441781"/>
                </a:lnTo>
                <a:lnTo>
                  <a:pt x="117261" y="462503"/>
                </a:lnTo>
                <a:lnTo>
                  <a:pt x="71498" y="468021"/>
                </a:lnTo>
                <a:close/>
              </a:path>
              <a:path w="2927350" h="527050">
                <a:moveTo>
                  <a:pt x="1463956" y="526926"/>
                </a:moveTo>
                <a:lnTo>
                  <a:pt x="1413959" y="525748"/>
                </a:lnTo>
                <a:lnTo>
                  <a:pt x="1363953" y="523047"/>
                </a:lnTo>
                <a:lnTo>
                  <a:pt x="1313941" y="518826"/>
                </a:lnTo>
                <a:lnTo>
                  <a:pt x="1265375" y="513513"/>
                </a:lnTo>
                <a:lnTo>
                  <a:pt x="1216892" y="507193"/>
                </a:lnTo>
                <a:lnTo>
                  <a:pt x="1168510" y="499769"/>
                </a:lnTo>
                <a:lnTo>
                  <a:pt x="1120247" y="491147"/>
                </a:lnTo>
                <a:lnTo>
                  <a:pt x="1072121" y="481232"/>
                </a:lnTo>
                <a:lnTo>
                  <a:pt x="1024152" y="469926"/>
                </a:lnTo>
                <a:lnTo>
                  <a:pt x="976356" y="457136"/>
                </a:lnTo>
                <a:lnTo>
                  <a:pt x="928754" y="442765"/>
                </a:lnTo>
                <a:lnTo>
                  <a:pt x="881361" y="426717"/>
                </a:lnTo>
                <a:lnTo>
                  <a:pt x="835512" y="409978"/>
                </a:lnTo>
                <a:lnTo>
                  <a:pt x="789761" y="392674"/>
                </a:lnTo>
                <a:lnTo>
                  <a:pt x="470326" y="266742"/>
                </a:lnTo>
                <a:lnTo>
                  <a:pt x="424015" y="249991"/>
                </a:lnTo>
                <a:lnTo>
                  <a:pt x="377430" y="235617"/>
                </a:lnTo>
                <a:lnTo>
                  <a:pt x="330458" y="224873"/>
                </a:lnTo>
                <a:lnTo>
                  <a:pt x="283390" y="219058"/>
                </a:lnTo>
                <a:lnTo>
                  <a:pt x="464664" y="219058"/>
                </a:lnTo>
                <a:lnTo>
                  <a:pt x="528776" y="240872"/>
                </a:lnTo>
                <a:lnTo>
                  <a:pt x="574083" y="258180"/>
                </a:lnTo>
                <a:lnTo>
                  <a:pt x="619221" y="276451"/>
                </a:lnTo>
                <a:lnTo>
                  <a:pt x="754226" y="333583"/>
                </a:lnTo>
                <a:lnTo>
                  <a:pt x="802237" y="353174"/>
                </a:lnTo>
                <a:lnTo>
                  <a:pt x="850414" y="371645"/>
                </a:lnTo>
                <a:lnTo>
                  <a:pt x="898766" y="388953"/>
                </a:lnTo>
                <a:lnTo>
                  <a:pt x="947301" y="405058"/>
                </a:lnTo>
                <a:lnTo>
                  <a:pt x="996029" y="419917"/>
                </a:lnTo>
                <a:lnTo>
                  <a:pt x="1044958" y="433490"/>
                </a:lnTo>
                <a:lnTo>
                  <a:pt x="1094098" y="445735"/>
                </a:lnTo>
                <a:lnTo>
                  <a:pt x="1143457" y="456611"/>
                </a:lnTo>
                <a:lnTo>
                  <a:pt x="1193043" y="466077"/>
                </a:lnTo>
                <a:lnTo>
                  <a:pt x="1240746" y="473691"/>
                </a:lnTo>
                <a:lnTo>
                  <a:pt x="1288463" y="479802"/>
                </a:lnTo>
                <a:lnTo>
                  <a:pt x="1336196" y="484476"/>
                </a:lnTo>
                <a:lnTo>
                  <a:pt x="1383946" y="487778"/>
                </a:lnTo>
                <a:lnTo>
                  <a:pt x="1431716" y="489774"/>
                </a:lnTo>
                <a:lnTo>
                  <a:pt x="1479506" y="490529"/>
                </a:lnTo>
                <a:lnTo>
                  <a:pt x="1816842" y="490529"/>
                </a:lnTo>
                <a:lnTo>
                  <a:pt x="1801406" y="494406"/>
                </a:lnTo>
                <a:lnTo>
                  <a:pt x="1757772" y="502957"/>
                </a:lnTo>
                <a:lnTo>
                  <a:pt x="1713745" y="509917"/>
                </a:lnTo>
                <a:lnTo>
                  <a:pt x="1663821" y="516379"/>
                </a:lnTo>
                <a:lnTo>
                  <a:pt x="1613878" y="521308"/>
                </a:lnTo>
                <a:lnTo>
                  <a:pt x="1563918" y="524708"/>
                </a:lnTo>
                <a:lnTo>
                  <a:pt x="1513943" y="526580"/>
                </a:lnTo>
                <a:lnTo>
                  <a:pt x="1463956" y="526926"/>
                </a:lnTo>
                <a:close/>
              </a:path>
              <a:path w="2927350" h="527050">
                <a:moveTo>
                  <a:pt x="2429153" y="464021"/>
                </a:moveTo>
                <a:lnTo>
                  <a:pt x="2383325" y="462021"/>
                </a:lnTo>
                <a:lnTo>
                  <a:pt x="2337709" y="456112"/>
                </a:lnTo>
                <a:lnTo>
                  <a:pt x="2292327" y="446015"/>
                </a:lnTo>
                <a:lnTo>
                  <a:pt x="2247205" y="431449"/>
                </a:lnTo>
                <a:lnTo>
                  <a:pt x="2202365" y="412134"/>
                </a:lnTo>
                <a:lnTo>
                  <a:pt x="2157830" y="387790"/>
                </a:lnTo>
                <a:lnTo>
                  <a:pt x="2120139" y="361766"/>
                </a:lnTo>
                <a:lnTo>
                  <a:pt x="2101312" y="347505"/>
                </a:lnTo>
                <a:lnTo>
                  <a:pt x="2082082" y="333151"/>
                </a:lnTo>
                <a:lnTo>
                  <a:pt x="2127480" y="333151"/>
                </a:lnTo>
                <a:lnTo>
                  <a:pt x="2139221" y="343704"/>
                </a:lnTo>
                <a:lnTo>
                  <a:pt x="2180405" y="371370"/>
                </a:lnTo>
                <a:lnTo>
                  <a:pt x="2223228" y="392831"/>
                </a:lnTo>
                <a:lnTo>
                  <a:pt x="2267279" y="409386"/>
                </a:lnTo>
                <a:lnTo>
                  <a:pt x="2314138" y="422221"/>
                </a:lnTo>
                <a:lnTo>
                  <a:pt x="2361085" y="430488"/>
                </a:lnTo>
                <a:lnTo>
                  <a:pt x="2408107" y="434579"/>
                </a:lnTo>
                <a:lnTo>
                  <a:pt x="2628798" y="434885"/>
                </a:lnTo>
                <a:lnTo>
                  <a:pt x="2614112" y="438542"/>
                </a:lnTo>
                <a:lnTo>
                  <a:pt x="2567672" y="449373"/>
                </a:lnTo>
                <a:lnTo>
                  <a:pt x="2521350" y="457417"/>
                </a:lnTo>
                <a:lnTo>
                  <a:pt x="2475169" y="462393"/>
                </a:lnTo>
                <a:lnTo>
                  <a:pt x="2429153" y="464021"/>
                </a:lnTo>
                <a:close/>
              </a:path>
              <a:path w="2927350" h="527050">
                <a:moveTo>
                  <a:pt x="169578" y="431983"/>
                </a:moveTo>
                <a:lnTo>
                  <a:pt x="83306" y="431983"/>
                </a:lnTo>
                <a:lnTo>
                  <a:pt x="112358" y="423208"/>
                </a:lnTo>
                <a:lnTo>
                  <a:pt x="132384" y="411672"/>
                </a:lnTo>
                <a:lnTo>
                  <a:pt x="151861" y="397893"/>
                </a:lnTo>
                <a:lnTo>
                  <a:pt x="201595" y="359288"/>
                </a:lnTo>
                <a:lnTo>
                  <a:pt x="213306" y="350685"/>
                </a:lnTo>
                <a:lnTo>
                  <a:pt x="225944" y="343195"/>
                </a:lnTo>
                <a:lnTo>
                  <a:pt x="240092" y="337740"/>
                </a:lnTo>
                <a:lnTo>
                  <a:pt x="237970" y="345686"/>
                </a:lnTo>
                <a:lnTo>
                  <a:pt x="235980" y="353843"/>
                </a:lnTo>
                <a:lnTo>
                  <a:pt x="233605" y="361414"/>
                </a:lnTo>
                <a:lnTo>
                  <a:pt x="230323" y="367598"/>
                </a:lnTo>
                <a:lnTo>
                  <a:pt x="195763" y="409073"/>
                </a:lnTo>
                <a:lnTo>
                  <a:pt x="169578" y="431983"/>
                </a:lnTo>
                <a:close/>
              </a:path>
              <a:path w="2927350" h="527050">
                <a:moveTo>
                  <a:pt x="2628798" y="434885"/>
                </a:moveTo>
                <a:lnTo>
                  <a:pt x="2455191" y="434885"/>
                </a:lnTo>
                <a:lnTo>
                  <a:pt x="2502325" y="431796"/>
                </a:lnTo>
                <a:lnTo>
                  <a:pt x="2549497" y="425704"/>
                </a:lnTo>
                <a:lnTo>
                  <a:pt x="2596693" y="416999"/>
                </a:lnTo>
                <a:lnTo>
                  <a:pt x="2695892" y="394439"/>
                </a:lnTo>
                <a:lnTo>
                  <a:pt x="2745645" y="386094"/>
                </a:lnTo>
                <a:lnTo>
                  <a:pt x="2795669" y="383490"/>
                </a:lnTo>
                <a:lnTo>
                  <a:pt x="2846094" y="389464"/>
                </a:lnTo>
                <a:lnTo>
                  <a:pt x="2887118" y="403556"/>
                </a:lnTo>
                <a:lnTo>
                  <a:pt x="2892922" y="406483"/>
                </a:lnTo>
                <a:lnTo>
                  <a:pt x="2822149" y="406483"/>
                </a:lnTo>
                <a:lnTo>
                  <a:pt x="2769991" y="408050"/>
                </a:lnTo>
                <a:lnTo>
                  <a:pt x="2717982" y="414935"/>
                </a:lnTo>
                <a:lnTo>
                  <a:pt x="2666047" y="425609"/>
                </a:lnTo>
                <a:lnTo>
                  <a:pt x="2628798" y="434885"/>
                </a:lnTo>
                <a:close/>
              </a:path>
              <a:path w="2927350" h="527050">
                <a:moveTo>
                  <a:pt x="2927204" y="425422"/>
                </a:moveTo>
                <a:lnTo>
                  <a:pt x="2874528" y="411764"/>
                </a:lnTo>
                <a:lnTo>
                  <a:pt x="2822149" y="406483"/>
                </a:lnTo>
                <a:lnTo>
                  <a:pt x="2892922" y="406483"/>
                </a:lnTo>
                <a:lnTo>
                  <a:pt x="2907260" y="413714"/>
                </a:lnTo>
                <a:lnTo>
                  <a:pt x="2927204" y="42542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474092" y="5982298"/>
            <a:ext cx="2924175" cy="524510"/>
          </a:xfrm>
          <a:custGeom>
            <a:avLst/>
            <a:gdLst/>
            <a:ahLst/>
            <a:cxnLst/>
            <a:rect l="l" t="t" r="r" b="b"/>
            <a:pathLst>
              <a:path w="2924175" h="524509">
                <a:moveTo>
                  <a:pt x="667340" y="433547"/>
                </a:moveTo>
                <a:lnTo>
                  <a:pt x="480389" y="433547"/>
                </a:lnTo>
                <a:lnTo>
                  <a:pt x="530842" y="432419"/>
                </a:lnTo>
                <a:lnTo>
                  <a:pt x="581060" y="426694"/>
                </a:lnTo>
                <a:lnTo>
                  <a:pt x="631012" y="415798"/>
                </a:lnTo>
                <a:lnTo>
                  <a:pt x="680662" y="399154"/>
                </a:lnTo>
                <a:lnTo>
                  <a:pt x="729978" y="376186"/>
                </a:lnTo>
                <a:lnTo>
                  <a:pt x="777715" y="346195"/>
                </a:lnTo>
                <a:lnTo>
                  <a:pt x="800217" y="330294"/>
                </a:lnTo>
                <a:lnTo>
                  <a:pt x="821409" y="315555"/>
                </a:lnTo>
                <a:lnTo>
                  <a:pt x="810349" y="275011"/>
                </a:lnTo>
                <a:lnTo>
                  <a:pt x="799538" y="236715"/>
                </a:lnTo>
                <a:lnTo>
                  <a:pt x="790061" y="199573"/>
                </a:lnTo>
                <a:lnTo>
                  <a:pt x="783000" y="162491"/>
                </a:lnTo>
                <a:lnTo>
                  <a:pt x="782617" y="109236"/>
                </a:lnTo>
                <a:lnTo>
                  <a:pt x="795657" y="61933"/>
                </a:lnTo>
                <a:lnTo>
                  <a:pt x="819461" y="24915"/>
                </a:lnTo>
                <a:lnTo>
                  <a:pt x="851372" y="2516"/>
                </a:lnTo>
                <a:lnTo>
                  <a:pt x="885338" y="0"/>
                </a:lnTo>
                <a:lnTo>
                  <a:pt x="914963" y="17289"/>
                </a:lnTo>
                <a:lnTo>
                  <a:pt x="925697" y="33951"/>
                </a:lnTo>
                <a:lnTo>
                  <a:pt x="868617" y="33951"/>
                </a:lnTo>
                <a:lnTo>
                  <a:pt x="846017" y="40613"/>
                </a:lnTo>
                <a:lnTo>
                  <a:pt x="812088" y="88685"/>
                </a:lnTo>
                <a:lnTo>
                  <a:pt x="804203" y="132587"/>
                </a:lnTo>
                <a:lnTo>
                  <a:pt x="803476" y="155446"/>
                </a:lnTo>
                <a:lnTo>
                  <a:pt x="805351" y="177176"/>
                </a:lnTo>
                <a:lnTo>
                  <a:pt x="811340" y="204628"/>
                </a:lnTo>
                <a:lnTo>
                  <a:pt x="819796" y="231937"/>
                </a:lnTo>
                <a:lnTo>
                  <a:pt x="829646" y="260117"/>
                </a:lnTo>
                <a:lnTo>
                  <a:pt x="839815" y="290180"/>
                </a:lnTo>
                <a:lnTo>
                  <a:pt x="876575" y="290180"/>
                </a:lnTo>
                <a:lnTo>
                  <a:pt x="872694" y="295390"/>
                </a:lnTo>
                <a:lnTo>
                  <a:pt x="859402" y="313504"/>
                </a:lnTo>
                <a:lnTo>
                  <a:pt x="880415" y="332713"/>
                </a:lnTo>
                <a:lnTo>
                  <a:pt x="881823" y="334021"/>
                </a:lnTo>
                <a:lnTo>
                  <a:pt x="838079" y="334021"/>
                </a:lnTo>
                <a:lnTo>
                  <a:pt x="798845" y="365661"/>
                </a:lnTo>
                <a:lnTo>
                  <a:pt x="757439" y="392666"/>
                </a:lnTo>
                <a:lnTo>
                  <a:pt x="714075" y="415115"/>
                </a:lnTo>
                <a:lnTo>
                  <a:pt x="669096" y="433037"/>
                </a:lnTo>
                <a:lnTo>
                  <a:pt x="667340" y="433547"/>
                </a:lnTo>
                <a:close/>
              </a:path>
              <a:path w="2924175" h="524509">
                <a:moveTo>
                  <a:pt x="876575" y="290180"/>
                </a:moveTo>
                <a:lnTo>
                  <a:pt x="839815" y="290180"/>
                </a:lnTo>
                <a:lnTo>
                  <a:pt x="867636" y="258541"/>
                </a:lnTo>
                <a:lnTo>
                  <a:pt x="889313" y="225323"/>
                </a:lnTo>
                <a:lnTo>
                  <a:pt x="905556" y="189655"/>
                </a:lnTo>
                <a:lnTo>
                  <a:pt x="917077" y="150666"/>
                </a:lnTo>
                <a:lnTo>
                  <a:pt x="921802" y="114251"/>
                </a:lnTo>
                <a:lnTo>
                  <a:pt x="918682" y="82780"/>
                </a:lnTo>
                <a:lnTo>
                  <a:pt x="908154" y="57636"/>
                </a:lnTo>
                <a:lnTo>
                  <a:pt x="890657" y="40202"/>
                </a:lnTo>
                <a:lnTo>
                  <a:pt x="868617" y="33951"/>
                </a:lnTo>
                <a:lnTo>
                  <a:pt x="925697" y="33951"/>
                </a:lnTo>
                <a:lnTo>
                  <a:pt x="936570" y="50827"/>
                </a:lnTo>
                <a:lnTo>
                  <a:pt x="946485" y="97054"/>
                </a:lnTo>
                <a:lnTo>
                  <a:pt x="945125" y="140055"/>
                </a:lnTo>
                <a:lnTo>
                  <a:pt x="936919" y="179437"/>
                </a:lnTo>
                <a:lnTo>
                  <a:pt x="923147" y="215732"/>
                </a:lnTo>
                <a:lnTo>
                  <a:pt x="905089" y="249471"/>
                </a:lnTo>
                <a:lnTo>
                  <a:pt x="884621" y="279381"/>
                </a:lnTo>
                <a:lnTo>
                  <a:pt x="876575" y="290180"/>
                </a:lnTo>
                <a:close/>
              </a:path>
              <a:path w="2924175" h="524509">
                <a:moveTo>
                  <a:pt x="1787619" y="490590"/>
                </a:moveTo>
                <a:lnTo>
                  <a:pt x="1443816" y="490590"/>
                </a:lnTo>
                <a:lnTo>
                  <a:pt x="1494187" y="489442"/>
                </a:lnTo>
                <a:lnTo>
                  <a:pt x="1544559" y="486893"/>
                </a:lnTo>
                <a:lnTo>
                  <a:pt x="1594923" y="483035"/>
                </a:lnTo>
                <a:lnTo>
                  <a:pt x="1645170" y="477899"/>
                </a:lnTo>
                <a:lnTo>
                  <a:pt x="1695301" y="471374"/>
                </a:lnTo>
                <a:lnTo>
                  <a:pt x="1745302" y="463394"/>
                </a:lnTo>
                <a:lnTo>
                  <a:pt x="1795155" y="453895"/>
                </a:lnTo>
                <a:lnTo>
                  <a:pt x="1844845" y="442810"/>
                </a:lnTo>
                <a:lnTo>
                  <a:pt x="1894356" y="430076"/>
                </a:lnTo>
                <a:lnTo>
                  <a:pt x="1943674" y="415625"/>
                </a:lnTo>
                <a:lnTo>
                  <a:pt x="1992780" y="399393"/>
                </a:lnTo>
                <a:lnTo>
                  <a:pt x="2041661" y="381316"/>
                </a:lnTo>
                <a:lnTo>
                  <a:pt x="2171156" y="330294"/>
                </a:lnTo>
                <a:lnTo>
                  <a:pt x="2338175" y="264397"/>
                </a:lnTo>
                <a:lnTo>
                  <a:pt x="2452588" y="220315"/>
                </a:lnTo>
                <a:lnTo>
                  <a:pt x="2501595" y="203801"/>
                </a:lnTo>
                <a:lnTo>
                  <a:pt x="2550999" y="191293"/>
                </a:lnTo>
                <a:lnTo>
                  <a:pt x="2600794" y="182950"/>
                </a:lnTo>
                <a:lnTo>
                  <a:pt x="2650977" y="178930"/>
                </a:lnTo>
                <a:lnTo>
                  <a:pt x="2701545" y="179391"/>
                </a:lnTo>
                <a:lnTo>
                  <a:pt x="2741771" y="184847"/>
                </a:lnTo>
                <a:lnTo>
                  <a:pt x="2780801" y="196438"/>
                </a:lnTo>
                <a:lnTo>
                  <a:pt x="2818622" y="213678"/>
                </a:lnTo>
                <a:lnTo>
                  <a:pt x="2824085" y="217021"/>
                </a:lnTo>
                <a:lnTo>
                  <a:pt x="2639180" y="217021"/>
                </a:lnTo>
                <a:lnTo>
                  <a:pt x="2590054" y="223826"/>
                </a:lnTo>
                <a:lnTo>
                  <a:pt x="2541271" y="236028"/>
                </a:lnTo>
                <a:lnTo>
                  <a:pt x="2492914" y="252116"/>
                </a:lnTo>
                <a:lnTo>
                  <a:pt x="2448774" y="268841"/>
                </a:lnTo>
                <a:lnTo>
                  <a:pt x="2404820" y="286540"/>
                </a:lnTo>
                <a:lnTo>
                  <a:pt x="2273378" y="341802"/>
                </a:lnTo>
                <a:lnTo>
                  <a:pt x="2229469" y="359719"/>
                </a:lnTo>
                <a:lnTo>
                  <a:pt x="2179320" y="379190"/>
                </a:lnTo>
                <a:lnTo>
                  <a:pt x="2129028" y="397563"/>
                </a:lnTo>
                <a:lnTo>
                  <a:pt x="2078589" y="414817"/>
                </a:lnTo>
                <a:lnTo>
                  <a:pt x="2027998" y="430928"/>
                </a:lnTo>
                <a:lnTo>
                  <a:pt x="1977249" y="445873"/>
                </a:lnTo>
                <a:lnTo>
                  <a:pt x="1926222" y="459657"/>
                </a:lnTo>
                <a:lnTo>
                  <a:pt x="1875257" y="472172"/>
                </a:lnTo>
                <a:lnTo>
                  <a:pt x="1824004" y="483480"/>
                </a:lnTo>
                <a:lnTo>
                  <a:pt x="1787619" y="490590"/>
                </a:lnTo>
                <a:close/>
              </a:path>
              <a:path w="2924175" h="524509">
                <a:moveTo>
                  <a:pt x="2911454" y="430829"/>
                </a:moveTo>
                <a:lnTo>
                  <a:pt x="2843109" y="430829"/>
                </a:lnTo>
                <a:lnTo>
                  <a:pt x="2866999" y="427573"/>
                </a:lnTo>
                <a:lnTo>
                  <a:pt x="2885528" y="414618"/>
                </a:lnTo>
                <a:lnTo>
                  <a:pt x="2896840" y="393627"/>
                </a:lnTo>
                <a:lnTo>
                  <a:pt x="2899014" y="365375"/>
                </a:lnTo>
                <a:lnTo>
                  <a:pt x="2892209" y="333393"/>
                </a:lnTo>
                <a:lnTo>
                  <a:pt x="2856084" y="281865"/>
                </a:lnTo>
                <a:lnTo>
                  <a:pt x="2798159" y="248741"/>
                </a:lnTo>
                <a:lnTo>
                  <a:pt x="2738120" y="225660"/>
                </a:lnTo>
                <a:lnTo>
                  <a:pt x="2688563" y="217128"/>
                </a:lnTo>
                <a:lnTo>
                  <a:pt x="2639180" y="217021"/>
                </a:lnTo>
                <a:lnTo>
                  <a:pt x="2824085" y="217021"/>
                </a:lnTo>
                <a:lnTo>
                  <a:pt x="2881446" y="258657"/>
                </a:lnTo>
                <a:lnTo>
                  <a:pt x="2917453" y="324746"/>
                </a:lnTo>
                <a:lnTo>
                  <a:pt x="2924025" y="369493"/>
                </a:lnTo>
                <a:lnTo>
                  <a:pt x="2921837" y="401953"/>
                </a:lnTo>
                <a:lnTo>
                  <a:pt x="2912907" y="428855"/>
                </a:lnTo>
                <a:lnTo>
                  <a:pt x="2911454" y="430829"/>
                </a:lnTo>
                <a:close/>
              </a:path>
              <a:path w="2924175" h="524509">
                <a:moveTo>
                  <a:pt x="2843733" y="467611"/>
                </a:moveTo>
                <a:lnTo>
                  <a:pt x="2769950" y="440274"/>
                </a:lnTo>
                <a:lnTo>
                  <a:pt x="2735756" y="411137"/>
                </a:lnTo>
                <a:lnTo>
                  <a:pt x="2707405" y="373919"/>
                </a:lnTo>
                <a:lnTo>
                  <a:pt x="2687932" y="330294"/>
                </a:lnTo>
                <a:lnTo>
                  <a:pt x="2720335" y="354735"/>
                </a:lnTo>
                <a:lnTo>
                  <a:pt x="2731175" y="362743"/>
                </a:lnTo>
                <a:lnTo>
                  <a:pt x="2752073" y="378691"/>
                </a:lnTo>
                <a:lnTo>
                  <a:pt x="2772914" y="394881"/>
                </a:lnTo>
                <a:lnTo>
                  <a:pt x="2794021" y="409999"/>
                </a:lnTo>
                <a:lnTo>
                  <a:pt x="2815716" y="422727"/>
                </a:lnTo>
                <a:lnTo>
                  <a:pt x="2843109" y="430829"/>
                </a:lnTo>
                <a:lnTo>
                  <a:pt x="2911454" y="430829"/>
                </a:lnTo>
                <a:lnTo>
                  <a:pt x="2897843" y="449319"/>
                </a:lnTo>
                <a:lnTo>
                  <a:pt x="2877254" y="462464"/>
                </a:lnTo>
                <a:lnTo>
                  <a:pt x="2843733" y="467611"/>
                </a:lnTo>
                <a:close/>
              </a:path>
              <a:path w="2924175" h="524509">
                <a:moveTo>
                  <a:pt x="1427276" y="524197"/>
                </a:moveTo>
                <a:lnTo>
                  <a:pt x="1378965" y="523052"/>
                </a:lnTo>
                <a:lnTo>
                  <a:pt x="1330669" y="520610"/>
                </a:lnTo>
                <a:lnTo>
                  <a:pt x="1282386" y="516892"/>
                </a:lnTo>
                <a:lnTo>
                  <a:pt x="1234111" y="511919"/>
                </a:lnTo>
                <a:lnTo>
                  <a:pt x="1185843" y="505711"/>
                </a:lnTo>
                <a:lnTo>
                  <a:pt x="1138139" y="497663"/>
                </a:lnTo>
                <a:lnTo>
                  <a:pt x="1090827" y="486500"/>
                </a:lnTo>
                <a:lnTo>
                  <a:pt x="1044131" y="471479"/>
                </a:lnTo>
                <a:lnTo>
                  <a:pt x="998276" y="451855"/>
                </a:lnTo>
                <a:lnTo>
                  <a:pt x="953486" y="426884"/>
                </a:lnTo>
                <a:lnTo>
                  <a:pt x="896376" y="383611"/>
                </a:lnTo>
                <a:lnTo>
                  <a:pt x="867750" y="359023"/>
                </a:lnTo>
                <a:lnTo>
                  <a:pt x="838079" y="334021"/>
                </a:lnTo>
                <a:lnTo>
                  <a:pt x="881823" y="334021"/>
                </a:lnTo>
                <a:lnTo>
                  <a:pt x="900677" y="351527"/>
                </a:lnTo>
                <a:lnTo>
                  <a:pt x="920718" y="369308"/>
                </a:lnTo>
                <a:lnTo>
                  <a:pt x="989352" y="414911"/>
                </a:lnTo>
                <a:lnTo>
                  <a:pt x="1039342" y="436056"/>
                </a:lnTo>
                <a:lnTo>
                  <a:pt x="1090480" y="451238"/>
                </a:lnTo>
                <a:lnTo>
                  <a:pt x="1142211" y="462843"/>
                </a:lnTo>
                <a:lnTo>
                  <a:pt x="1192352" y="472054"/>
                </a:lnTo>
                <a:lnTo>
                  <a:pt x="1242558" y="479308"/>
                </a:lnTo>
                <a:lnTo>
                  <a:pt x="1292817" y="484695"/>
                </a:lnTo>
                <a:lnTo>
                  <a:pt x="1343121" y="488309"/>
                </a:lnTo>
                <a:lnTo>
                  <a:pt x="1393457" y="490243"/>
                </a:lnTo>
                <a:lnTo>
                  <a:pt x="1787619" y="490590"/>
                </a:lnTo>
                <a:lnTo>
                  <a:pt x="1772573" y="493530"/>
                </a:lnTo>
                <a:lnTo>
                  <a:pt x="1720959" y="502297"/>
                </a:lnTo>
                <a:lnTo>
                  <a:pt x="1669157" y="509760"/>
                </a:lnTo>
                <a:lnTo>
                  <a:pt x="1620727" y="515404"/>
                </a:lnTo>
                <a:lnTo>
                  <a:pt x="1572327" y="519649"/>
                </a:lnTo>
                <a:lnTo>
                  <a:pt x="1523954" y="522516"/>
                </a:lnTo>
                <a:lnTo>
                  <a:pt x="1475604" y="524025"/>
                </a:lnTo>
                <a:lnTo>
                  <a:pt x="1427276" y="524197"/>
                </a:lnTo>
                <a:close/>
              </a:path>
              <a:path w="2924175" h="524509">
                <a:moveTo>
                  <a:pt x="0" y="426182"/>
                </a:moveTo>
                <a:lnTo>
                  <a:pt x="35970" y="400379"/>
                </a:lnTo>
                <a:lnTo>
                  <a:pt x="73477" y="386547"/>
                </a:lnTo>
                <a:lnTo>
                  <a:pt x="111900" y="381774"/>
                </a:lnTo>
                <a:lnTo>
                  <a:pt x="150621" y="383152"/>
                </a:lnTo>
                <a:lnTo>
                  <a:pt x="195082" y="388724"/>
                </a:lnTo>
                <a:lnTo>
                  <a:pt x="239434" y="396623"/>
                </a:lnTo>
                <a:lnTo>
                  <a:pt x="282585" y="405545"/>
                </a:lnTo>
                <a:lnTo>
                  <a:pt x="101207" y="405545"/>
                </a:lnTo>
                <a:lnTo>
                  <a:pt x="50430" y="412199"/>
                </a:lnTo>
                <a:lnTo>
                  <a:pt x="0" y="426182"/>
                </a:lnTo>
                <a:close/>
              </a:path>
              <a:path w="2924175" h="524509">
                <a:moveTo>
                  <a:pt x="465608" y="461784"/>
                </a:moveTo>
                <a:lnTo>
                  <a:pt x="413271" y="457291"/>
                </a:lnTo>
                <a:lnTo>
                  <a:pt x="360946" y="448265"/>
                </a:lnTo>
                <a:lnTo>
                  <a:pt x="321513" y="439099"/>
                </a:lnTo>
                <a:lnTo>
                  <a:pt x="242806" y="419755"/>
                </a:lnTo>
                <a:lnTo>
                  <a:pt x="203310" y="411714"/>
                </a:lnTo>
                <a:lnTo>
                  <a:pt x="152208" y="405592"/>
                </a:lnTo>
                <a:lnTo>
                  <a:pt x="101207" y="405545"/>
                </a:lnTo>
                <a:lnTo>
                  <a:pt x="282585" y="405545"/>
                </a:lnTo>
                <a:lnTo>
                  <a:pt x="327955" y="415115"/>
                </a:lnTo>
                <a:lnTo>
                  <a:pt x="378912" y="424320"/>
                </a:lnTo>
                <a:lnTo>
                  <a:pt x="429734" y="430656"/>
                </a:lnTo>
                <a:lnTo>
                  <a:pt x="480389" y="433547"/>
                </a:lnTo>
                <a:lnTo>
                  <a:pt x="667340" y="433547"/>
                </a:lnTo>
                <a:lnTo>
                  <a:pt x="622655" y="446537"/>
                </a:lnTo>
                <a:lnTo>
                  <a:pt x="570304" y="456560"/>
                </a:lnTo>
                <a:lnTo>
                  <a:pt x="517954" y="461591"/>
                </a:lnTo>
                <a:lnTo>
                  <a:pt x="465608" y="4617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4090"/>
              </a:lnSpc>
              <a:spcBef>
                <a:spcPts val="95"/>
              </a:spcBef>
            </a:pPr>
            <a:r>
              <a:rPr dirty="0" sz="13050" spc="450" b="1">
                <a:latin typeface="Times New Roman"/>
                <a:cs typeface="Times New Roman"/>
              </a:rPr>
              <a:t>Introdução</a:t>
            </a:r>
            <a:r>
              <a:rPr dirty="0" sz="13050" spc="-225" b="1">
                <a:latin typeface="Times New Roman"/>
                <a:cs typeface="Times New Roman"/>
              </a:rPr>
              <a:t> </a:t>
            </a:r>
            <a:r>
              <a:rPr dirty="0" sz="13050" spc="145" b="1">
                <a:latin typeface="Times New Roman"/>
                <a:cs typeface="Times New Roman"/>
              </a:rPr>
              <a:t>à</a:t>
            </a:r>
            <a:endParaRPr sz="13050">
              <a:latin typeface="Times New Roman"/>
              <a:cs typeface="Times New Roman"/>
            </a:endParaRPr>
          </a:p>
          <a:p>
            <a:pPr algn="ctr" marL="6350" marR="5080">
              <a:lnSpc>
                <a:spcPct val="80000"/>
              </a:lnSpc>
              <a:spcBef>
                <a:spcPts val="1565"/>
              </a:spcBef>
            </a:pPr>
            <a:r>
              <a:rPr dirty="0" sz="13050" spc="350" b="1">
                <a:latin typeface="Times New Roman"/>
                <a:cs typeface="Times New Roman"/>
              </a:rPr>
              <a:t>Automatização </a:t>
            </a:r>
            <a:r>
              <a:rPr dirty="0" sz="13050" spc="625" b="1">
                <a:latin typeface="Times New Roman"/>
                <a:cs typeface="Times New Roman"/>
              </a:rPr>
              <a:t>de</a:t>
            </a:r>
            <a:r>
              <a:rPr dirty="0" sz="13050" spc="-220" b="1">
                <a:latin typeface="Times New Roman"/>
                <a:cs typeface="Times New Roman"/>
              </a:rPr>
              <a:t> </a:t>
            </a:r>
            <a:r>
              <a:rPr dirty="0" sz="13050" spc="580" b="1">
                <a:latin typeface="Times New Roman"/>
                <a:cs typeface="Times New Roman"/>
              </a:rPr>
              <a:t>Testes</a:t>
            </a:r>
            <a:endParaRPr sz="13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16182" y="10438996"/>
            <a:ext cx="965835" cy="2971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300" spc="-237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2110" y="7891043"/>
            <a:ext cx="9623425" cy="12213590"/>
            <a:chOff x="1712110" y="7891043"/>
            <a:chExt cx="9623425" cy="122135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110" y="7891043"/>
              <a:ext cx="9623148" cy="982867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3933" y="17161560"/>
              <a:ext cx="6728158" cy="294253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8164" y="4948025"/>
            <a:ext cx="12182475" cy="2606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7600"/>
              </a:lnSpc>
              <a:spcBef>
                <a:spcPts val="90"/>
              </a:spcBef>
            </a:pPr>
            <a:r>
              <a:rPr dirty="0" sz="3600" spc="85">
                <a:solidFill>
                  <a:srgbClr val="FFFFFF"/>
                </a:solidFill>
                <a:latin typeface="Trebuchet MS"/>
                <a:cs typeface="Trebuchet MS"/>
              </a:rPr>
              <a:t>Automatizar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testes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Trebuchet MS"/>
                <a:cs typeface="Trebuchet MS"/>
              </a:rPr>
              <a:t>essencial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Trebuchet MS"/>
                <a:cs typeface="Trebuchet MS"/>
              </a:rPr>
              <a:t>garantir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90">
                <a:solidFill>
                  <a:srgbClr val="FFFFFF"/>
                </a:solidFill>
                <a:latin typeface="Trebuchet MS"/>
                <a:cs typeface="Trebuchet MS"/>
              </a:rPr>
              <a:t>qualidade </a:t>
            </a:r>
            <a:r>
              <a:rPr dirty="0" sz="3600" spc="229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75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4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eficiente.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0">
                <a:solidFill>
                  <a:srgbClr val="FFFFFF"/>
                </a:solidFill>
                <a:latin typeface="Trebuchet MS"/>
                <a:cs typeface="Trebuchet MS"/>
              </a:rPr>
              <a:t>Vamos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Trebuchet MS"/>
                <a:cs typeface="Trebuchet MS"/>
              </a:rPr>
              <a:t>começar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90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exemplo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simples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Trebuchet MS"/>
                <a:cs typeface="Trebuchet MS"/>
              </a:rPr>
              <a:t>automatização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teste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5">
                <a:solidFill>
                  <a:srgbClr val="FFFFFF"/>
                </a:solidFill>
                <a:latin typeface="Trebuchet MS"/>
                <a:cs typeface="Trebuchet MS"/>
              </a:rPr>
              <a:t>usando </a:t>
            </a:r>
            <a:r>
              <a:rPr dirty="0" sz="3600" spc="120">
                <a:solidFill>
                  <a:srgbClr val="FFFFFF"/>
                </a:solidFill>
                <a:latin typeface="Trebuchet MS"/>
                <a:cs typeface="Trebuchet MS"/>
              </a:rPr>
              <a:t>Selenium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Trebuchet MS"/>
                <a:cs typeface="Trebuchet MS"/>
              </a:rPr>
              <a:t>WebDriver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rebuchet MS"/>
                <a:cs typeface="Trebuchet MS"/>
              </a:rPr>
              <a:t>Python.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469413" y="1751773"/>
            <a:ext cx="9660255" cy="80645"/>
          </a:xfrm>
          <a:custGeom>
            <a:avLst/>
            <a:gdLst/>
            <a:ahLst/>
            <a:cxnLst/>
            <a:rect l="l" t="t" r="r" b="b"/>
            <a:pathLst>
              <a:path w="9660255" h="80644">
                <a:moveTo>
                  <a:pt x="9659707" y="80416"/>
                </a:moveTo>
                <a:lnTo>
                  <a:pt x="0" y="80416"/>
                </a:lnTo>
                <a:lnTo>
                  <a:pt x="0" y="0"/>
                </a:lnTo>
                <a:lnTo>
                  <a:pt x="9659707" y="0"/>
                </a:lnTo>
                <a:lnTo>
                  <a:pt x="9659707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6713" y="800971"/>
            <a:ext cx="9685655" cy="10979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10"/>
              <a:t>Primeiros</a:t>
            </a:r>
            <a:r>
              <a:rPr dirty="0" spc="-500"/>
              <a:t> </a:t>
            </a:r>
            <a:r>
              <a:rPr dirty="0" spc="-655"/>
              <a:t>Passos</a:t>
            </a:r>
            <a:r>
              <a:rPr dirty="0" spc="-500"/>
              <a:t> </a:t>
            </a:r>
            <a:r>
              <a:rPr dirty="0" spc="-545"/>
              <a:t>com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923251" y="2993759"/>
            <a:ext cx="10752455" cy="80645"/>
          </a:xfrm>
          <a:custGeom>
            <a:avLst/>
            <a:gdLst/>
            <a:ahLst/>
            <a:cxnLst/>
            <a:rect l="l" t="t" r="r" b="b"/>
            <a:pathLst>
              <a:path w="10752455" h="80644">
                <a:moveTo>
                  <a:pt x="10751941" y="80416"/>
                </a:moveTo>
                <a:lnTo>
                  <a:pt x="0" y="80416"/>
                </a:lnTo>
                <a:lnTo>
                  <a:pt x="0" y="0"/>
                </a:lnTo>
                <a:lnTo>
                  <a:pt x="10751941" y="0"/>
                </a:lnTo>
                <a:lnTo>
                  <a:pt x="10751941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07013" y="4235746"/>
            <a:ext cx="502284" cy="80645"/>
          </a:xfrm>
          <a:custGeom>
            <a:avLst/>
            <a:gdLst/>
            <a:ahLst/>
            <a:cxnLst/>
            <a:rect l="l" t="t" r="r" b="b"/>
            <a:pathLst>
              <a:path w="502285" h="80645">
                <a:moveTo>
                  <a:pt x="502168" y="80416"/>
                </a:moveTo>
                <a:lnTo>
                  <a:pt x="0" y="80416"/>
                </a:lnTo>
                <a:lnTo>
                  <a:pt x="0" y="0"/>
                </a:lnTo>
                <a:lnTo>
                  <a:pt x="502168" y="0"/>
                </a:lnTo>
                <a:lnTo>
                  <a:pt x="502168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664174" y="4235746"/>
            <a:ext cx="2227580" cy="80645"/>
          </a:xfrm>
          <a:custGeom>
            <a:avLst/>
            <a:gdLst/>
            <a:ahLst/>
            <a:cxnLst/>
            <a:rect l="l" t="t" r="r" b="b"/>
            <a:pathLst>
              <a:path w="2227579" h="80645">
                <a:moveTo>
                  <a:pt x="2227248" y="80416"/>
                </a:moveTo>
                <a:lnTo>
                  <a:pt x="0" y="80416"/>
                </a:lnTo>
                <a:lnTo>
                  <a:pt x="0" y="0"/>
                </a:lnTo>
                <a:lnTo>
                  <a:pt x="2227248" y="0"/>
                </a:lnTo>
                <a:lnTo>
                  <a:pt x="2227248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10551" y="1873081"/>
            <a:ext cx="10777855" cy="2509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96029" marR="5080" indent="-3783965">
              <a:lnSpc>
                <a:spcPct val="116399"/>
              </a:lnSpc>
              <a:spcBef>
                <a:spcPts val="95"/>
              </a:spcBef>
            </a:pPr>
            <a:r>
              <a:rPr dirty="0" sz="7000" spc="-385">
                <a:solidFill>
                  <a:srgbClr val="FFFFFF"/>
                </a:solidFill>
                <a:latin typeface="Arial Black"/>
                <a:cs typeface="Arial Black"/>
              </a:rPr>
              <a:t>Selenium</a:t>
            </a:r>
            <a:r>
              <a:rPr dirty="0" sz="70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0" spc="-250">
                <a:solidFill>
                  <a:srgbClr val="FFFFFF"/>
                </a:solidFill>
                <a:latin typeface="Arial Black"/>
                <a:cs typeface="Arial Black"/>
              </a:rPr>
              <a:t>WebDriver</a:t>
            </a:r>
            <a:r>
              <a:rPr dirty="0" sz="70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0" spc="-380">
                <a:solidFill>
                  <a:srgbClr val="FFFFFF"/>
                </a:solidFill>
                <a:latin typeface="Arial Black"/>
                <a:cs typeface="Arial Black"/>
              </a:rPr>
              <a:t>em </a:t>
            </a:r>
            <a:r>
              <a:rPr dirty="0" sz="7000" spc="-270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endParaRPr sz="7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4090"/>
              </a:lnSpc>
              <a:spcBef>
                <a:spcPts val="95"/>
              </a:spcBef>
            </a:pPr>
            <a:r>
              <a:rPr dirty="0" sz="13050" spc="590" b="1">
                <a:latin typeface="Times New Roman"/>
                <a:cs typeface="Times New Roman"/>
              </a:rPr>
              <a:t>Testes</a:t>
            </a:r>
            <a:r>
              <a:rPr dirty="0" sz="13050" spc="-225" b="1">
                <a:latin typeface="Times New Roman"/>
                <a:cs typeface="Times New Roman"/>
              </a:rPr>
              <a:t> </a:t>
            </a:r>
            <a:r>
              <a:rPr dirty="0" sz="13050" spc="600" b="1">
                <a:latin typeface="Times New Roman"/>
                <a:cs typeface="Times New Roman"/>
              </a:rPr>
              <a:t>de</a:t>
            </a:r>
            <a:endParaRPr sz="13050">
              <a:latin typeface="Times New Roman"/>
              <a:cs typeface="Times New Roman"/>
            </a:endParaRPr>
          </a:p>
          <a:p>
            <a:pPr algn="ctr" marL="5715" marR="5080">
              <a:lnSpc>
                <a:spcPct val="80000"/>
              </a:lnSpc>
              <a:spcBef>
                <a:spcPts val="1565"/>
              </a:spcBef>
            </a:pPr>
            <a:r>
              <a:rPr dirty="0" sz="13050" spc="395" b="1">
                <a:latin typeface="Times New Roman"/>
                <a:cs typeface="Times New Roman"/>
              </a:rPr>
              <a:t>Interface</a:t>
            </a:r>
            <a:r>
              <a:rPr dirty="0" sz="13050" spc="-204" b="1">
                <a:latin typeface="Times New Roman"/>
                <a:cs typeface="Times New Roman"/>
              </a:rPr>
              <a:t> </a:t>
            </a:r>
            <a:r>
              <a:rPr dirty="0" sz="13050" spc="615" b="1">
                <a:latin typeface="Times New Roman"/>
                <a:cs typeface="Times New Roman"/>
              </a:rPr>
              <a:t>do </a:t>
            </a:r>
            <a:r>
              <a:rPr dirty="0" sz="13050" spc="390" b="1">
                <a:latin typeface="Times New Roman"/>
                <a:cs typeface="Times New Roman"/>
              </a:rPr>
              <a:t>Usuário</a:t>
            </a:r>
            <a:r>
              <a:rPr dirty="0" sz="13050" spc="-204" b="1">
                <a:latin typeface="Times New Roman"/>
                <a:cs typeface="Times New Roman"/>
              </a:rPr>
              <a:t> </a:t>
            </a:r>
            <a:r>
              <a:rPr dirty="0" sz="13050" spc="-300" b="1">
                <a:latin typeface="Times New Roman"/>
                <a:cs typeface="Times New Roman"/>
              </a:rPr>
              <a:t>(UI)</a:t>
            </a:r>
            <a:endParaRPr sz="13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44338" y="10438996"/>
            <a:ext cx="1310005" cy="2971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300" spc="33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076059"/>
            <a:ext cx="12599035" cy="11028045"/>
            <a:chOff x="0" y="9076059"/>
            <a:chExt cx="12599035" cy="110280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933" y="17161560"/>
              <a:ext cx="6728158" cy="294253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76059"/>
              <a:ext cx="12598569" cy="847052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507" y="4948025"/>
            <a:ext cx="12589510" cy="3250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7600"/>
              </a:lnSpc>
              <a:spcBef>
                <a:spcPts val="90"/>
              </a:spcBef>
            </a:pP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Trebuchet MS"/>
                <a:cs typeface="Trebuchet MS"/>
              </a:rPr>
              <a:t>automatização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testes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9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Trebuchet MS"/>
                <a:cs typeface="Trebuchet MS"/>
              </a:rPr>
              <a:t>é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Trebuchet MS"/>
                <a:cs typeface="Trebuchet MS"/>
              </a:rPr>
              <a:t>garantir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Trebuchet MS"/>
                <a:cs typeface="Trebuchet MS"/>
              </a:rPr>
              <a:t>aplicação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Trebuchet MS"/>
                <a:cs typeface="Trebuchet MS"/>
              </a:rPr>
              <a:t>funcione </a:t>
            </a:r>
            <a:r>
              <a:rPr dirty="0" sz="3600" spc="75">
                <a:solidFill>
                  <a:srgbClr val="FFFFFF"/>
                </a:solidFill>
                <a:latin typeface="Trebuchet MS"/>
                <a:cs typeface="Trebuchet MS"/>
              </a:rPr>
              <a:t>corretamente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rebuchet MS"/>
                <a:cs typeface="Trebuchet MS"/>
              </a:rPr>
              <a:t>final.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0">
                <a:solidFill>
                  <a:srgbClr val="FFFFFF"/>
                </a:solidFill>
                <a:latin typeface="Trebuchet MS"/>
                <a:cs typeface="Trebuchet MS"/>
              </a:rPr>
              <a:t>Vamos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ver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31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Trebuchet MS"/>
                <a:cs typeface="Trebuchet MS"/>
              </a:rPr>
              <a:t>exemplo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teste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9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5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Trebuchet MS"/>
                <a:cs typeface="Trebuchet MS"/>
              </a:rPr>
              <a:t>Selenium </a:t>
            </a:r>
            <a:r>
              <a:rPr dirty="0" sz="3600" spc="55">
                <a:solidFill>
                  <a:srgbClr val="FFFFFF"/>
                </a:solidFill>
                <a:latin typeface="Trebuchet MS"/>
                <a:cs typeface="Trebuchet MS"/>
              </a:rPr>
              <a:t>WebDriver.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95698" y="1751773"/>
            <a:ext cx="6398260" cy="80645"/>
          </a:xfrm>
          <a:custGeom>
            <a:avLst/>
            <a:gdLst/>
            <a:ahLst/>
            <a:cxnLst/>
            <a:rect l="l" t="t" r="r" b="b"/>
            <a:pathLst>
              <a:path w="6398259" h="80644">
                <a:moveTo>
                  <a:pt x="6397977" y="80416"/>
                </a:moveTo>
                <a:lnTo>
                  <a:pt x="0" y="80416"/>
                </a:lnTo>
                <a:lnTo>
                  <a:pt x="0" y="0"/>
                </a:lnTo>
                <a:lnTo>
                  <a:pt x="6397977" y="0"/>
                </a:lnTo>
                <a:lnTo>
                  <a:pt x="6397977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109524" y="1751773"/>
            <a:ext cx="5193665" cy="80645"/>
          </a:xfrm>
          <a:custGeom>
            <a:avLst/>
            <a:gdLst/>
            <a:ahLst/>
            <a:cxnLst/>
            <a:rect l="l" t="t" r="r" b="b"/>
            <a:pathLst>
              <a:path w="5193665" h="80644">
                <a:moveTo>
                  <a:pt x="5193235" y="80416"/>
                </a:moveTo>
                <a:lnTo>
                  <a:pt x="0" y="80416"/>
                </a:lnTo>
                <a:lnTo>
                  <a:pt x="0" y="0"/>
                </a:lnTo>
                <a:lnTo>
                  <a:pt x="5193235" y="0"/>
                </a:lnTo>
                <a:lnTo>
                  <a:pt x="5193235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2998" y="800971"/>
            <a:ext cx="12032615" cy="10979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70"/>
              <a:t>Garantindo</a:t>
            </a:r>
            <a:r>
              <a:rPr dirty="0" spc="-490"/>
              <a:t> </a:t>
            </a:r>
            <a:r>
              <a:rPr dirty="0" spc="-470"/>
              <a:t>a</a:t>
            </a:r>
            <a:r>
              <a:rPr dirty="0" spc="-484"/>
              <a:t> </a:t>
            </a:r>
            <a:r>
              <a:rPr dirty="0" spc="-305"/>
              <a:t>Qualidade</a:t>
            </a:r>
            <a:r>
              <a:rPr dirty="0" spc="-484"/>
              <a:t> </a:t>
            </a:r>
            <a:r>
              <a:rPr dirty="0" spc="-380"/>
              <a:t>da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771634" y="2993759"/>
            <a:ext cx="596900" cy="80645"/>
          </a:xfrm>
          <a:custGeom>
            <a:avLst/>
            <a:gdLst/>
            <a:ahLst/>
            <a:cxnLst/>
            <a:rect l="l" t="t" r="r" b="b"/>
            <a:pathLst>
              <a:path w="596900" h="80644">
                <a:moveTo>
                  <a:pt x="596825" y="80416"/>
                </a:moveTo>
                <a:lnTo>
                  <a:pt x="0" y="80416"/>
                </a:lnTo>
                <a:lnTo>
                  <a:pt x="0" y="0"/>
                </a:lnTo>
                <a:lnTo>
                  <a:pt x="596825" y="0"/>
                </a:lnTo>
                <a:lnTo>
                  <a:pt x="596825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80210" y="2993770"/>
            <a:ext cx="10146665" cy="80645"/>
          </a:xfrm>
          <a:custGeom>
            <a:avLst/>
            <a:gdLst/>
            <a:ahLst/>
            <a:cxnLst/>
            <a:rect l="l" t="t" r="r" b="b"/>
            <a:pathLst>
              <a:path w="10146665" h="80644">
                <a:moveTo>
                  <a:pt x="10146614" y="0"/>
                </a:moveTo>
                <a:lnTo>
                  <a:pt x="3893693" y="0"/>
                </a:lnTo>
                <a:lnTo>
                  <a:pt x="2257882" y="0"/>
                </a:lnTo>
                <a:lnTo>
                  <a:pt x="0" y="0"/>
                </a:lnTo>
                <a:lnTo>
                  <a:pt x="0" y="80416"/>
                </a:lnTo>
                <a:lnTo>
                  <a:pt x="2257882" y="80416"/>
                </a:lnTo>
                <a:lnTo>
                  <a:pt x="3893693" y="80416"/>
                </a:lnTo>
                <a:lnTo>
                  <a:pt x="10146614" y="80416"/>
                </a:lnTo>
                <a:lnTo>
                  <a:pt x="10146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217988" y="4235746"/>
            <a:ext cx="2162810" cy="80645"/>
          </a:xfrm>
          <a:custGeom>
            <a:avLst/>
            <a:gdLst/>
            <a:ahLst/>
            <a:cxnLst/>
            <a:rect l="l" t="t" r="r" b="b"/>
            <a:pathLst>
              <a:path w="2162809" h="80645">
                <a:moveTo>
                  <a:pt x="2162450" y="80416"/>
                </a:moveTo>
                <a:lnTo>
                  <a:pt x="0" y="80416"/>
                </a:lnTo>
                <a:lnTo>
                  <a:pt x="0" y="0"/>
                </a:lnTo>
                <a:lnTo>
                  <a:pt x="2162450" y="0"/>
                </a:lnTo>
                <a:lnTo>
                  <a:pt x="2162450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58934" y="1873081"/>
            <a:ext cx="11080750" cy="2509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58970" marR="5080" indent="-4446905">
              <a:lnSpc>
                <a:spcPct val="116399"/>
              </a:lnSpc>
              <a:spcBef>
                <a:spcPts val="95"/>
              </a:spcBef>
            </a:pPr>
            <a:r>
              <a:rPr dirty="0" sz="7000" spc="-520">
                <a:solidFill>
                  <a:srgbClr val="FFFFFF"/>
                </a:solidFill>
                <a:latin typeface="Arial Black"/>
                <a:cs typeface="Arial Black"/>
              </a:rPr>
              <a:t>Aplicação</a:t>
            </a:r>
            <a:r>
              <a:rPr dirty="0" sz="70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0" spc="-285">
                <a:solidFill>
                  <a:srgbClr val="FFFFFF"/>
                </a:solidFill>
                <a:latin typeface="Arial Black"/>
                <a:cs typeface="Arial Black"/>
              </a:rPr>
              <a:t>para</a:t>
            </a:r>
            <a:r>
              <a:rPr dirty="0" sz="70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0" spc="-3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70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0" spc="-350">
                <a:solidFill>
                  <a:srgbClr val="FFFFFF"/>
                </a:solidFill>
                <a:latin typeface="Arial Black"/>
                <a:cs typeface="Arial Black"/>
              </a:rPr>
              <a:t>Usuário </a:t>
            </a:r>
            <a:r>
              <a:rPr dirty="0" sz="7000" spc="-380">
                <a:solidFill>
                  <a:srgbClr val="FFFFFF"/>
                </a:solidFill>
                <a:latin typeface="Arial Black"/>
                <a:cs typeface="Arial Black"/>
              </a:rPr>
              <a:t>Final</a:t>
            </a:r>
            <a:endParaRPr sz="7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939" y="4596741"/>
            <a:ext cx="10306685" cy="2014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50" spc="590" b="1">
                <a:solidFill>
                  <a:srgbClr val="FFFFFF"/>
                </a:solidFill>
                <a:latin typeface="Times New Roman"/>
                <a:cs typeface="Times New Roman"/>
              </a:rPr>
              <a:t>Testes</a:t>
            </a:r>
            <a:r>
              <a:rPr dirty="0" sz="13050" spc="-2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50" spc="625" b="1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13050" spc="-2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50" spc="-65" b="1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13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7293" y="10438996"/>
            <a:ext cx="1223645" cy="2971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300" spc="-34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933" y="17161560"/>
            <a:ext cx="6728158" cy="294253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81454" y="7845638"/>
            <a:ext cx="12035790" cy="8336915"/>
            <a:chOff x="281454" y="7845638"/>
            <a:chExt cx="12035790" cy="83369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454" y="7845638"/>
              <a:ext cx="12035640" cy="833645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779545" y="10120019"/>
              <a:ext cx="5039995" cy="34925"/>
            </a:xfrm>
            <a:custGeom>
              <a:avLst/>
              <a:gdLst/>
              <a:ahLst/>
              <a:cxnLst/>
              <a:rect l="l" t="t" r="r" b="b"/>
              <a:pathLst>
                <a:path w="5039995" h="34925">
                  <a:moveTo>
                    <a:pt x="1703108" y="15760"/>
                  </a:moveTo>
                  <a:lnTo>
                    <a:pt x="1699564" y="5892"/>
                  </a:lnTo>
                  <a:lnTo>
                    <a:pt x="1690319" y="1041"/>
                  </a:lnTo>
                  <a:lnTo>
                    <a:pt x="1675853" y="50"/>
                  </a:lnTo>
                  <a:lnTo>
                    <a:pt x="1661337" y="0"/>
                  </a:lnTo>
                  <a:lnTo>
                    <a:pt x="1646821" y="279"/>
                  </a:lnTo>
                  <a:lnTo>
                    <a:pt x="1632343" y="254"/>
                  </a:lnTo>
                  <a:lnTo>
                    <a:pt x="20840" y="190"/>
                  </a:lnTo>
                  <a:lnTo>
                    <a:pt x="0" y="23761"/>
                  </a:lnTo>
                  <a:lnTo>
                    <a:pt x="5295" y="31305"/>
                  </a:lnTo>
                  <a:lnTo>
                    <a:pt x="12877" y="32778"/>
                  </a:lnTo>
                  <a:lnTo>
                    <a:pt x="24130" y="34226"/>
                  </a:lnTo>
                  <a:lnTo>
                    <a:pt x="35496" y="34518"/>
                  </a:lnTo>
                  <a:lnTo>
                    <a:pt x="46888" y="34315"/>
                  </a:lnTo>
                  <a:lnTo>
                    <a:pt x="58267" y="34277"/>
                  </a:lnTo>
                  <a:lnTo>
                    <a:pt x="1656715" y="34302"/>
                  </a:lnTo>
                  <a:lnTo>
                    <a:pt x="1668703" y="34544"/>
                  </a:lnTo>
                  <a:lnTo>
                    <a:pt x="1680629" y="34150"/>
                  </a:lnTo>
                  <a:lnTo>
                    <a:pt x="1692402" y="32245"/>
                  </a:lnTo>
                  <a:lnTo>
                    <a:pt x="1700784" y="26073"/>
                  </a:lnTo>
                  <a:lnTo>
                    <a:pt x="1703108" y="15760"/>
                  </a:lnTo>
                  <a:close/>
                </a:path>
                <a:path w="5039995" h="34925">
                  <a:moveTo>
                    <a:pt x="5039461" y="23761"/>
                  </a:moveTo>
                  <a:lnTo>
                    <a:pt x="5019789" y="279"/>
                  </a:lnTo>
                  <a:lnTo>
                    <a:pt x="5018633" y="190"/>
                  </a:lnTo>
                  <a:lnTo>
                    <a:pt x="3392652" y="279"/>
                  </a:lnTo>
                  <a:lnTo>
                    <a:pt x="3378136" y="0"/>
                  </a:lnTo>
                  <a:lnTo>
                    <a:pt x="3363620" y="50"/>
                  </a:lnTo>
                  <a:lnTo>
                    <a:pt x="3349155" y="1041"/>
                  </a:lnTo>
                  <a:lnTo>
                    <a:pt x="3339909" y="5892"/>
                  </a:lnTo>
                  <a:lnTo>
                    <a:pt x="3336366" y="15760"/>
                  </a:lnTo>
                  <a:lnTo>
                    <a:pt x="3338690" y="26073"/>
                  </a:lnTo>
                  <a:lnTo>
                    <a:pt x="3347072" y="32245"/>
                  </a:lnTo>
                  <a:lnTo>
                    <a:pt x="3358845" y="34150"/>
                  </a:lnTo>
                  <a:lnTo>
                    <a:pt x="3370770" y="34544"/>
                  </a:lnTo>
                  <a:lnTo>
                    <a:pt x="3382759" y="34302"/>
                  </a:lnTo>
                  <a:lnTo>
                    <a:pt x="3394710" y="34277"/>
                  </a:lnTo>
                  <a:lnTo>
                    <a:pt x="4981219" y="34277"/>
                  </a:lnTo>
                  <a:lnTo>
                    <a:pt x="4992586" y="34315"/>
                  </a:lnTo>
                  <a:lnTo>
                    <a:pt x="5003990" y="34518"/>
                  </a:lnTo>
                  <a:lnTo>
                    <a:pt x="5013223" y="34277"/>
                  </a:lnTo>
                  <a:lnTo>
                    <a:pt x="5015344" y="34226"/>
                  </a:lnTo>
                  <a:lnTo>
                    <a:pt x="5026584" y="32778"/>
                  </a:lnTo>
                  <a:lnTo>
                    <a:pt x="5034191" y="31305"/>
                  </a:lnTo>
                  <a:lnTo>
                    <a:pt x="5039461" y="2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8276" y="10100949"/>
              <a:ext cx="72380" cy="722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7842" y="10100949"/>
              <a:ext cx="72382" cy="722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598319" y="9843678"/>
              <a:ext cx="1402080" cy="416559"/>
            </a:xfrm>
            <a:custGeom>
              <a:avLst/>
              <a:gdLst/>
              <a:ahLst/>
              <a:cxnLst/>
              <a:rect l="l" t="t" r="r" b="b"/>
              <a:pathLst>
                <a:path w="1402079" h="416559">
                  <a:moveTo>
                    <a:pt x="700882" y="213359"/>
                  </a:moveTo>
                  <a:lnTo>
                    <a:pt x="670649" y="184149"/>
                  </a:lnTo>
                  <a:lnTo>
                    <a:pt x="650352" y="147319"/>
                  </a:lnTo>
                  <a:lnTo>
                    <a:pt x="642020" y="85089"/>
                  </a:lnTo>
                  <a:lnTo>
                    <a:pt x="649040" y="54609"/>
                  </a:lnTo>
                  <a:lnTo>
                    <a:pt x="672431" y="19049"/>
                  </a:lnTo>
                  <a:lnTo>
                    <a:pt x="700882" y="0"/>
                  </a:lnTo>
                  <a:lnTo>
                    <a:pt x="711087" y="5079"/>
                  </a:lnTo>
                  <a:lnTo>
                    <a:pt x="714898" y="7619"/>
                  </a:lnTo>
                  <a:lnTo>
                    <a:pt x="700882" y="7619"/>
                  </a:lnTo>
                  <a:lnTo>
                    <a:pt x="688935" y="13969"/>
                  </a:lnTo>
                  <a:lnTo>
                    <a:pt x="661552" y="45719"/>
                  </a:lnTo>
                  <a:lnTo>
                    <a:pt x="649810" y="97789"/>
                  </a:lnTo>
                  <a:lnTo>
                    <a:pt x="650903" y="115569"/>
                  </a:lnTo>
                  <a:lnTo>
                    <a:pt x="656979" y="140969"/>
                  </a:lnTo>
                  <a:lnTo>
                    <a:pt x="667684" y="163829"/>
                  </a:lnTo>
                  <a:lnTo>
                    <a:pt x="682493" y="184149"/>
                  </a:lnTo>
                  <a:lnTo>
                    <a:pt x="700882" y="201929"/>
                  </a:lnTo>
                  <a:lnTo>
                    <a:pt x="714148" y="201929"/>
                  </a:lnTo>
                  <a:lnTo>
                    <a:pt x="700882" y="213359"/>
                  </a:lnTo>
                  <a:close/>
                </a:path>
                <a:path w="1402079" h="416559">
                  <a:moveTo>
                    <a:pt x="714148" y="201929"/>
                  </a:moveTo>
                  <a:lnTo>
                    <a:pt x="700882" y="201929"/>
                  </a:lnTo>
                  <a:lnTo>
                    <a:pt x="719271" y="184149"/>
                  </a:lnTo>
                  <a:lnTo>
                    <a:pt x="734080" y="163829"/>
                  </a:lnTo>
                  <a:lnTo>
                    <a:pt x="744785" y="140969"/>
                  </a:lnTo>
                  <a:lnTo>
                    <a:pt x="750861" y="115569"/>
                  </a:lnTo>
                  <a:lnTo>
                    <a:pt x="751954" y="97789"/>
                  </a:lnTo>
                  <a:lnTo>
                    <a:pt x="750984" y="80009"/>
                  </a:lnTo>
                  <a:lnTo>
                    <a:pt x="732782" y="34289"/>
                  </a:lnTo>
                  <a:lnTo>
                    <a:pt x="700882" y="7619"/>
                  </a:lnTo>
                  <a:lnTo>
                    <a:pt x="714898" y="7619"/>
                  </a:lnTo>
                  <a:lnTo>
                    <a:pt x="752724" y="54609"/>
                  </a:lnTo>
                  <a:lnTo>
                    <a:pt x="759744" y="85089"/>
                  </a:lnTo>
                  <a:lnTo>
                    <a:pt x="759020" y="116839"/>
                  </a:lnTo>
                  <a:lnTo>
                    <a:pt x="751412" y="147319"/>
                  </a:lnTo>
                  <a:lnTo>
                    <a:pt x="742650" y="166369"/>
                  </a:lnTo>
                  <a:lnTo>
                    <a:pt x="731115" y="184149"/>
                  </a:lnTo>
                  <a:lnTo>
                    <a:pt x="717096" y="199389"/>
                  </a:lnTo>
                  <a:lnTo>
                    <a:pt x="714148" y="201929"/>
                  </a:lnTo>
                  <a:close/>
                </a:path>
                <a:path w="1402079" h="416559">
                  <a:moveTo>
                    <a:pt x="143338" y="416559"/>
                  </a:moveTo>
                  <a:lnTo>
                    <a:pt x="110101" y="416559"/>
                  </a:lnTo>
                  <a:lnTo>
                    <a:pt x="93633" y="415289"/>
                  </a:lnTo>
                  <a:lnTo>
                    <a:pt x="54991" y="400049"/>
                  </a:lnTo>
                  <a:lnTo>
                    <a:pt x="20275" y="364489"/>
                  </a:lnTo>
                  <a:lnTo>
                    <a:pt x="2445" y="313689"/>
                  </a:lnTo>
                  <a:lnTo>
                    <a:pt x="0" y="283209"/>
                  </a:lnTo>
                  <a:lnTo>
                    <a:pt x="1984" y="256539"/>
                  </a:lnTo>
                  <a:lnTo>
                    <a:pt x="24318" y="195579"/>
                  </a:lnTo>
                  <a:lnTo>
                    <a:pt x="75233" y="144779"/>
                  </a:lnTo>
                  <a:lnTo>
                    <a:pt x="125874" y="124459"/>
                  </a:lnTo>
                  <a:lnTo>
                    <a:pt x="144686" y="121919"/>
                  </a:lnTo>
                  <a:lnTo>
                    <a:pt x="163735" y="121919"/>
                  </a:lnTo>
                  <a:lnTo>
                    <a:pt x="182687" y="123189"/>
                  </a:lnTo>
                  <a:lnTo>
                    <a:pt x="226613" y="134619"/>
                  </a:lnTo>
                  <a:lnTo>
                    <a:pt x="235488" y="138429"/>
                  </a:lnTo>
                  <a:lnTo>
                    <a:pt x="158771" y="138429"/>
                  </a:lnTo>
                  <a:lnTo>
                    <a:pt x="121002" y="144779"/>
                  </a:lnTo>
                  <a:lnTo>
                    <a:pt x="56471" y="185419"/>
                  </a:lnTo>
                  <a:lnTo>
                    <a:pt x="23913" y="243839"/>
                  </a:lnTo>
                  <a:lnTo>
                    <a:pt x="19137" y="271779"/>
                  </a:lnTo>
                  <a:lnTo>
                    <a:pt x="19599" y="300989"/>
                  </a:lnTo>
                  <a:lnTo>
                    <a:pt x="30227" y="346709"/>
                  </a:lnTo>
                  <a:lnTo>
                    <a:pt x="59134" y="391159"/>
                  </a:lnTo>
                  <a:lnTo>
                    <a:pt x="104578" y="412749"/>
                  </a:lnTo>
                  <a:lnTo>
                    <a:pt x="121449" y="414019"/>
                  </a:lnTo>
                  <a:lnTo>
                    <a:pt x="158375" y="414019"/>
                  </a:lnTo>
                  <a:lnTo>
                    <a:pt x="143338" y="416559"/>
                  </a:lnTo>
                  <a:close/>
                </a:path>
                <a:path w="1402079" h="416559">
                  <a:moveTo>
                    <a:pt x="773892" y="353059"/>
                  </a:moveTo>
                  <a:lnTo>
                    <a:pt x="700902" y="353059"/>
                  </a:lnTo>
                  <a:lnTo>
                    <a:pt x="747098" y="347979"/>
                  </a:lnTo>
                  <a:lnTo>
                    <a:pt x="792604" y="339089"/>
                  </a:lnTo>
                  <a:lnTo>
                    <a:pt x="837222" y="326389"/>
                  </a:lnTo>
                  <a:lnTo>
                    <a:pt x="880754" y="308609"/>
                  </a:lnTo>
                  <a:lnTo>
                    <a:pt x="923002" y="289559"/>
                  </a:lnTo>
                  <a:lnTo>
                    <a:pt x="963769" y="266699"/>
                  </a:lnTo>
                  <a:lnTo>
                    <a:pt x="1011718" y="236219"/>
                  </a:lnTo>
                  <a:lnTo>
                    <a:pt x="1034868" y="218439"/>
                  </a:lnTo>
                  <a:lnTo>
                    <a:pt x="1094652" y="175259"/>
                  </a:lnTo>
                  <a:lnTo>
                    <a:pt x="1133764" y="152399"/>
                  </a:lnTo>
                  <a:lnTo>
                    <a:pt x="1175179" y="134619"/>
                  </a:lnTo>
                  <a:lnTo>
                    <a:pt x="1219096" y="123189"/>
                  </a:lnTo>
                  <a:lnTo>
                    <a:pt x="1238057" y="121919"/>
                  </a:lnTo>
                  <a:lnTo>
                    <a:pt x="1257105" y="121919"/>
                  </a:lnTo>
                  <a:lnTo>
                    <a:pt x="1275912" y="124459"/>
                  </a:lnTo>
                  <a:lnTo>
                    <a:pt x="1294153" y="129539"/>
                  </a:lnTo>
                  <a:lnTo>
                    <a:pt x="1313054" y="138429"/>
                  </a:lnTo>
                  <a:lnTo>
                    <a:pt x="1243013" y="138429"/>
                  </a:lnTo>
                  <a:lnTo>
                    <a:pt x="1207972" y="142239"/>
                  </a:lnTo>
                  <a:lnTo>
                    <a:pt x="1141602" y="166369"/>
                  </a:lnTo>
                  <a:lnTo>
                    <a:pt x="1081147" y="203199"/>
                  </a:lnTo>
                  <a:lnTo>
                    <a:pt x="1023578" y="243839"/>
                  </a:lnTo>
                  <a:lnTo>
                    <a:pt x="993945" y="262889"/>
                  </a:lnTo>
                  <a:lnTo>
                    <a:pt x="952498" y="287019"/>
                  </a:lnTo>
                  <a:lnTo>
                    <a:pt x="909650" y="308609"/>
                  </a:lnTo>
                  <a:lnTo>
                    <a:pt x="865521" y="326389"/>
                  </a:lnTo>
                  <a:lnTo>
                    <a:pt x="820228" y="341629"/>
                  </a:lnTo>
                  <a:lnTo>
                    <a:pt x="773892" y="353059"/>
                  </a:lnTo>
                  <a:close/>
                </a:path>
                <a:path w="1402079" h="416559">
                  <a:moveTo>
                    <a:pt x="700882" y="330199"/>
                  </a:moveTo>
                  <a:lnTo>
                    <a:pt x="631868" y="316229"/>
                  </a:lnTo>
                  <a:lnTo>
                    <a:pt x="573011" y="278129"/>
                  </a:lnTo>
                  <a:lnTo>
                    <a:pt x="534250" y="229869"/>
                  </a:lnTo>
                  <a:lnTo>
                    <a:pt x="515066" y="205739"/>
                  </a:lnTo>
                  <a:lnTo>
                    <a:pt x="493407" y="182879"/>
                  </a:lnTo>
                  <a:lnTo>
                    <a:pt x="480978" y="172719"/>
                  </a:lnTo>
                  <a:lnTo>
                    <a:pt x="467776" y="162559"/>
                  </a:lnTo>
                  <a:lnTo>
                    <a:pt x="440594" y="144779"/>
                  </a:lnTo>
                  <a:lnTo>
                    <a:pt x="454925" y="143509"/>
                  </a:lnTo>
                  <a:lnTo>
                    <a:pt x="483469" y="138429"/>
                  </a:lnTo>
                  <a:lnTo>
                    <a:pt x="497856" y="137159"/>
                  </a:lnTo>
                  <a:lnTo>
                    <a:pt x="519946" y="137159"/>
                  </a:lnTo>
                  <a:lnTo>
                    <a:pt x="542028" y="138429"/>
                  </a:lnTo>
                  <a:lnTo>
                    <a:pt x="558269" y="142239"/>
                  </a:lnTo>
                  <a:lnTo>
                    <a:pt x="510479" y="142239"/>
                  </a:lnTo>
                  <a:lnTo>
                    <a:pt x="482035" y="143509"/>
                  </a:lnTo>
                  <a:lnTo>
                    <a:pt x="453960" y="148589"/>
                  </a:lnTo>
                  <a:lnTo>
                    <a:pt x="473359" y="161289"/>
                  </a:lnTo>
                  <a:lnTo>
                    <a:pt x="492184" y="175259"/>
                  </a:lnTo>
                  <a:lnTo>
                    <a:pt x="510106" y="189229"/>
                  </a:lnTo>
                  <a:lnTo>
                    <a:pt x="526792" y="205739"/>
                  </a:lnTo>
                  <a:lnTo>
                    <a:pt x="548286" y="229869"/>
                  </a:lnTo>
                  <a:lnTo>
                    <a:pt x="570312" y="253999"/>
                  </a:lnTo>
                  <a:lnTo>
                    <a:pt x="622380" y="290829"/>
                  </a:lnTo>
                  <a:lnTo>
                    <a:pt x="660804" y="303529"/>
                  </a:lnTo>
                  <a:lnTo>
                    <a:pt x="700882" y="309879"/>
                  </a:lnTo>
                  <a:lnTo>
                    <a:pt x="782973" y="309879"/>
                  </a:lnTo>
                  <a:lnTo>
                    <a:pt x="769889" y="316229"/>
                  </a:lnTo>
                  <a:lnTo>
                    <a:pt x="735951" y="326389"/>
                  </a:lnTo>
                  <a:lnTo>
                    <a:pt x="700882" y="330199"/>
                  </a:lnTo>
                  <a:close/>
                </a:path>
                <a:path w="1402079" h="416559">
                  <a:moveTo>
                    <a:pt x="740836" y="226059"/>
                  </a:moveTo>
                  <a:lnTo>
                    <a:pt x="700882" y="226059"/>
                  </a:lnTo>
                  <a:lnTo>
                    <a:pt x="706059" y="223519"/>
                  </a:lnTo>
                  <a:lnTo>
                    <a:pt x="708618" y="223519"/>
                  </a:lnTo>
                  <a:lnTo>
                    <a:pt x="736865" y="207009"/>
                  </a:lnTo>
                  <a:lnTo>
                    <a:pt x="789041" y="166369"/>
                  </a:lnTo>
                  <a:lnTo>
                    <a:pt x="838082" y="143509"/>
                  </a:lnTo>
                  <a:lnTo>
                    <a:pt x="881818" y="137159"/>
                  </a:lnTo>
                  <a:lnTo>
                    <a:pt x="903908" y="137159"/>
                  </a:lnTo>
                  <a:lnTo>
                    <a:pt x="918295" y="138429"/>
                  </a:lnTo>
                  <a:lnTo>
                    <a:pt x="939703" y="142239"/>
                  </a:lnTo>
                  <a:lnTo>
                    <a:pt x="891278" y="142239"/>
                  </a:lnTo>
                  <a:lnTo>
                    <a:pt x="863047" y="146049"/>
                  </a:lnTo>
                  <a:lnTo>
                    <a:pt x="835622" y="153669"/>
                  </a:lnTo>
                  <a:lnTo>
                    <a:pt x="807978" y="170179"/>
                  </a:lnTo>
                  <a:lnTo>
                    <a:pt x="783478" y="190499"/>
                  </a:lnTo>
                  <a:lnTo>
                    <a:pt x="759776" y="210819"/>
                  </a:lnTo>
                  <a:lnTo>
                    <a:pt x="740836" y="226059"/>
                  </a:lnTo>
                  <a:close/>
                </a:path>
                <a:path w="1402079" h="416559">
                  <a:moveTo>
                    <a:pt x="726629" y="360679"/>
                  </a:moveTo>
                  <a:lnTo>
                    <a:pt x="675174" y="360679"/>
                  </a:lnTo>
                  <a:lnTo>
                    <a:pt x="627905" y="353059"/>
                  </a:lnTo>
                  <a:lnTo>
                    <a:pt x="581566" y="341629"/>
                  </a:lnTo>
                  <a:lnTo>
                    <a:pt x="536275" y="326389"/>
                  </a:lnTo>
                  <a:lnTo>
                    <a:pt x="492149" y="308609"/>
                  </a:lnTo>
                  <a:lnTo>
                    <a:pt x="449304" y="287019"/>
                  </a:lnTo>
                  <a:lnTo>
                    <a:pt x="407858" y="262889"/>
                  </a:lnTo>
                  <a:lnTo>
                    <a:pt x="320637" y="203199"/>
                  </a:lnTo>
                  <a:lnTo>
                    <a:pt x="291070" y="184149"/>
                  </a:lnTo>
                  <a:lnTo>
                    <a:pt x="260190" y="166369"/>
                  </a:lnTo>
                  <a:lnTo>
                    <a:pt x="227696" y="152399"/>
                  </a:lnTo>
                  <a:lnTo>
                    <a:pt x="193815" y="142239"/>
                  </a:lnTo>
                  <a:lnTo>
                    <a:pt x="158771" y="138429"/>
                  </a:lnTo>
                  <a:lnTo>
                    <a:pt x="235488" y="138429"/>
                  </a:lnTo>
                  <a:lnTo>
                    <a:pt x="268027" y="152399"/>
                  </a:lnTo>
                  <a:lnTo>
                    <a:pt x="307134" y="175259"/>
                  </a:lnTo>
                  <a:lnTo>
                    <a:pt x="366916" y="218439"/>
                  </a:lnTo>
                  <a:lnTo>
                    <a:pt x="390069" y="236219"/>
                  </a:lnTo>
                  <a:lnTo>
                    <a:pt x="413731" y="251459"/>
                  </a:lnTo>
                  <a:lnTo>
                    <a:pt x="478793" y="289559"/>
                  </a:lnTo>
                  <a:lnTo>
                    <a:pt x="521036" y="308609"/>
                  </a:lnTo>
                  <a:lnTo>
                    <a:pt x="564567" y="326389"/>
                  </a:lnTo>
                  <a:lnTo>
                    <a:pt x="609187" y="339089"/>
                  </a:lnTo>
                  <a:lnTo>
                    <a:pt x="654697" y="347979"/>
                  </a:lnTo>
                  <a:lnTo>
                    <a:pt x="700902" y="353059"/>
                  </a:lnTo>
                  <a:lnTo>
                    <a:pt x="773892" y="353059"/>
                  </a:lnTo>
                  <a:lnTo>
                    <a:pt x="726629" y="360679"/>
                  </a:lnTo>
                  <a:close/>
                </a:path>
                <a:path w="1402079" h="416559">
                  <a:moveTo>
                    <a:pt x="1312172" y="414019"/>
                  </a:moveTo>
                  <a:lnTo>
                    <a:pt x="1280355" y="414019"/>
                  </a:lnTo>
                  <a:lnTo>
                    <a:pt x="1297214" y="412749"/>
                  </a:lnTo>
                  <a:lnTo>
                    <a:pt x="1313646" y="408939"/>
                  </a:lnTo>
                  <a:lnTo>
                    <a:pt x="1354684" y="378459"/>
                  </a:lnTo>
                  <a:lnTo>
                    <a:pt x="1376907" y="328929"/>
                  </a:lnTo>
                  <a:lnTo>
                    <a:pt x="1382657" y="271779"/>
                  </a:lnTo>
                  <a:lnTo>
                    <a:pt x="1377884" y="243839"/>
                  </a:lnTo>
                  <a:lnTo>
                    <a:pt x="1345326" y="185419"/>
                  </a:lnTo>
                  <a:lnTo>
                    <a:pt x="1315666" y="160019"/>
                  </a:lnTo>
                  <a:lnTo>
                    <a:pt x="1243013" y="138429"/>
                  </a:lnTo>
                  <a:lnTo>
                    <a:pt x="1313054" y="138429"/>
                  </a:lnTo>
                  <a:lnTo>
                    <a:pt x="1354826" y="167639"/>
                  </a:lnTo>
                  <a:lnTo>
                    <a:pt x="1393029" y="228599"/>
                  </a:lnTo>
                  <a:lnTo>
                    <a:pt x="1401889" y="284479"/>
                  </a:lnTo>
                  <a:lnTo>
                    <a:pt x="1399348" y="313689"/>
                  </a:lnTo>
                  <a:lnTo>
                    <a:pt x="1381518" y="364489"/>
                  </a:lnTo>
                  <a:lnTo>
                    <a:pt x="1346800" y="400049"/>
                  </a:lnTo>
                  <a:lnTo>
                    <a:pt x="1324212" y="410209"/>
                  </a:lnTo>
                  <a:lnTo>
                    <a:pt x="1312172" y="414019"/>
                  </a:lnTo>
                  <a:close/>
                </a:path>
                <a:path w="1402079" h="416559">
                  <a:moveTo>
                    <a:pt x="700882" y="246379"/>
                  </a:moveTo>
                  <a:lnTo>
                    <a:pt x="641988" y="210819"/>
                  </a:lnTo>
                  <a:lnTo>
                    <a:pt x="618286" y="190499"/>
                  </a:lnTo>
                  <a:lnTo>
                    <a:pt x="593786" y="170179"/>
                  </a:lnTo>
                  <a:lnTo>
                    <a:pt x="566142" y="153669"/>
                  </a:lnTo>
                  <a:lnTo>
                    <a:pt x="538709" y="146049"/>
                  </a:lnTo>
                  <a:lnTo>
                    <a:pt x="510479" y="142239"/>
                  </a:lnTo>
                  <a:lnTo>
                    <a:pt x="558269" y="142239"/>
                  </a:lnTo>
                  <a:lnTo>
                    <a:pt x="563682" y="143509"/>
                  </a:lnTo>
                  <a:lnTo>
                    <a:pt x="584488" y="151129"/>
                  </a:lnTo>
                  <a:lnTo>
                    <a:pt x="612723" y="166369"/>
                  </a:lnTo>
                  <a:lnTo>
                    <a:pt x="664899" y="207009"/>
                  </a:lnTo>
                  <a:lnTo>
                    <a:pt x="693146" y="223519"/>
                  </a:lnTo>
                  <a:lnTo>
                    <a:pt x="695705" y="223519"/>
                  </a:lnTo>
                  <a:lnTo>
                    <a:pt x="700882" y="226059"/>
                  </a:lnTo>
                  <a:lnTo>
                    <a:pt x="740836" y="226059"/>
                  </a:lnTo>
                  <a:lnTo>
                    <a:pt x="734523" y="231139"/>
                  </a:lnTo>
                  <a:lnTo>
                    <a:pt x="726562" y="236219"/>
                  </a:lnTo>
                  <a:lnTo>
                    <a:pt x="718271" y="240029"/>
                  </a:lnTo>
                  <a:lnTo>
                    <a:pt x="709695" y="243839"/>
                  </a:lnTo>
                  <a:lnTo>
                    <a:pt x="700882" y="246379"/>
                  </a:lnTo>
                  <a:close/>
                </a:path>
                <a:path w="1402079" h="416559">
                  <a:moveTo>
                    <a:pt x="782973" y="309879"/>
                  </a:moveTo>
                  <a:lnTo>
                    <a:pt x="700882" y="309879"/>
                  </a:lnTo>
                  <a:lnTo>
                    <a:pt x="721054" y="307339"/>
                  </a:lnTo>
                  <a:lnTo>
                    <a:pt x="740960" y="303529"/>
                  </a:lnTo>
                  <a:lnTo>
                    <a:pt x="779384" y="290829"/>
                  </a:lnTo>
                  <a:lnTo>
                    <a:pt x="831452" y="253999"/>
                  </a:lnTo>
                  <a:lnTo>
                    <a:pt x="874972" y="205739"/>
                  </a:lnTo>
                  <a:lnTo>
                    <a:pt x="891658" y="189229"/>
                  </a:lnTo>
                  <a:lnTo>
                    <a:pt x="909580" y="175259"/>
                  </a:lnTo>
                  <a:lnTo>
                    <a:pt x="928405" y="161289"/>
                  </a:lnTo>
                  <a:lnTo>
                    <a:pt x="947804" y="148589"/>
                  </a:lnTo>
                  <a:lnTo>
                    <a:pt x="919727" y="143509"/>
                  </a:lnTo>
                  <a:lnTo>
                    <a:pt x="891278" y="142239"/>
                  </a:lnTo>
                  <a:lnTo>
                    <a:pt x="939703" y="142239"/>
                  </a:lnTo>
                  <a:lnTo>
                    <a:pt x="946839" y="143509"/>
                  </a:lnTo>
                  <a:lnTo>
                    <a:pt x="961170" y="144779"/>
                  </a:lnTo>
                  <a:lnTo>
                    <a:pt x="920797" y="172719"/>
                  </a:lnTo>
                  <a:lnTo>
                    <a:pt x="886698" y="205739"/>
                  </a:lnTo>
                  <a:lnTo>
                    <a:pt x="848850" y="255269"/>
                  </a:lnTo>
                  <a:lnTo>
                    <a:pt x="828753" y="278129"/>
                  </a:lnTo>
                  <a:lnTo>
                    <a:pt x="801291" y="300989"/>
                  </a:lnTo>
                  <a:lnTo>
                    <a:pt x="782973" y="309879"/>
                  </a:lnTo>
                  <a:close/>
                </a:path>
                <a:path w="1402079" h="416559">
                  <a:moveTo>
                    <a:pt x="88005" y="308609"/>
                  </a:moveTo>
                  <a:lnTo>
                    <a:pt x="86104" y="302259"/>
                  </a:lnTo>
                  <a:lnTo>
                    <a:pt x="84548" y="295909"/>
                  </a:lnTo>
                  <a:lnTo>
                    <a:pt x="83933" y="289559"/>
                  </a:lnTo>
                  <a:lnTo>
                    <a:pt x="84855" y="283209"/>
                  </a:lnTo>
                  <a:lnTo>
                    <a:pt x="111272" y="252729"/>
                  </a:lnTo>
                  <a:lnTo>
                    <a:pt x="141367" y="243839"/>
                  </a:lnTo>
                  <a:lnTo>
                    <a:pt x="157193" y="243839"/>
                  </a:lnTo>
                  <a:lnTo>
                    <a:pt x="172806" y="246379"/>
                  </a:lnTo>
                  <a:lnTo>
                    <a:pt x="193217" y="253999"/>
                  </a:lnTo>
                  <a:lnTo>
                    <a:pt x="210359" y="267969"/>
                  </a:lnTo>
                  <a:lnTo>
                    <a:pt x="213759" y="273049"/>
                  </a:lnTo>
                  <a:lnTo>
                    <a:pt x="145479" y="273049"/>
                  </a:lnTo>
                  <a:lnTo>
                    <a:pt x="126910" y="275589"/>
                  </a:lnTo>
                  <a:lnTo>
                    <a:pt x="109382" y="283209"/>
                  </a:lnTo>
                  <a:lnTo>
                    <a:pt x="102607" y="288289"/>
                  </a:lnTo>
                  <a:lnTo>
                    <a:pt x="97638" y="294639"/>
                  </a:lnTo>
                  <a:lnTo>
                    <a:pt x="93197" y="302259"/>
                  </a:lnTo>
                  <a:lnTo>
                    <a:pt x="88005" y="308609"/>
                  </a:lnTo>
                  <a:close/>
                </a:path>
                <a:path w="1402079" h="416559">
                  <a:moveTo>
                    <a:pt x="1291690" y="416559"/>
                  </a:moveTo>
                  <a:lnTo>
                    <a:pt x="1258446" y="416559"/>
                  </a:lnTo>
                  <a:lnTo>
                    <a:pt x="1235890" y="412749"/>
                  </a:lnTo>
                  <a:lnTo>
                    <a:pt x="1196116" y="389889"/>
                  </a:lnTo>
                  <a:lnTo>
                    <a:pt x="1174792" y="356869"/>
                  </a:lnTo>
                  <a:lnTo>
                    <a:pt x="1169853" y="323849"/>
                  </a:lnTo>
                  <a:lnTo>
                    <a:pt x="1171440" y="307339"/>
                  </a:lnTo>
                  <a:lnTo>
                    <a:pt x="1191427" y="267969"/>
                  </a:lnTo>
                  <a:lnTo>
                    <a:pt x="1228998" y="246379"/>
                  </a:lnTo>
                  <a:lnTo>
                    <a:pt x="1244611" y="243839"/>
                  </a:lnTo>
                  <a:lnTo>
                    <a:pt x="1260436" y="243839"/>
                  </a:lnTo>
                  <a:lnTo>
                    <a:pt x="1299234" y="257809"/>
                  </a:lnTo>
                  <a:lnTo>
                    <a:pt x="1312964" y="273049"/>
                  </a:lnTo>
                  <a:lnTo>
                    <a:pt x="1256325" y="273049"/>
                  </a:lnTo>
                  <a:lnTo>
                    <a:pt x="1237778" y="274319"/>
                  </a:lnTo>
                  <a:lnTo>
                    <a:pt x="1220317" y="280669"/>
                  </a:lnTo>
                  <a:lnTo>
                    <a:pt x="1201210" y="299719"/>
                  </a:lnTo>
                  <a:lnTo>
                    <a:pt x="1191285" y="323849"/>
                  </a:lnTo>
                  <a:lnTo>
                    <a:pt x="1190856" y="350519"/>
                  </a:lnTo>
                  <a:lnTo>
                    <a:pt x="1200239" y="375919"/>
                  </a:lnTo>
                  <a:lnTo>
                    <a:pt x="1215511" y="392429"/>
                  </a:lnTo>
                  <a:lnTo>
                    <a:pt x="1235137" y="405129"/>
                  </a:lnTo>
                  <a:lnTo>
                    <a:pt x="1257342" y="411479"/>
                  </a:lnTo>
                  <a:lnTo>
                    <a:pt x="1280355" y="414019"/>
                  </a:lnTo>
                  <a:lnTo>
                    <a:pt x="1312172" y="414019"/>
                  </a:lnTo>
                  <a:lnTo>
                    <a:pt x="1308159" y="415289"/>
                  </a:lnTo>
                  <a:lnTo>
                    <a:pt x="1291690" y="416559"/>
                  </a:lnTo>
                  <a:close/>
                </a:path>
                <a:path w="1402079" h="416559">
                  <a:moveTo>
                    <a:pt x="158375" y="414019"/>
                  </a:moveTo>
                  <a:lnTo>
                    <a:pt x="121449" y="414019"/>
                  </a:lnTo>
                  <a:lnTo>
                    <a:pt x="144450" y="411479"/>
                  </a:lnTo>
                  <a:lnTo>
                    <a:pt x="166649" y="405129"/>
                  </a:lnTo>
                  <a:lnTo>
                    <a:pt x="186273" y="392429"/>
                  </a:lnTo>
                  <a:lnTo>
                    <a:pt x="201545" y="375919"/>
                  </a:lnTo>
                  <a:lnTo>
                    <a:pt x="210929" y="350519"/>
                  </a:lnTo>
                  <a:lnTo>
                    <a:pt x="210502" y="323849"/>
                  </a:lnTo>
                  <a:lnTo>
                    <a:pt x="200582" y="299719"/>
                  </a:lnTo>
                  <a:lnTo>
                    <a:pt x="181487" y="280669"/>
                  </a:lnTo>
                  <a:lnTo>
                    <a:pt x="164025" y="274319"/>
                  </a:lnTo>
                  <a:lnTo>
                    <a:pt x="145479" y="273049"/>
                  </a:lnTo>
                  <a:lnTo>
                    <a:pt x="213759" y="273049"/>
                  </a:lnTo>
                  <a:lnTo>
                    <a:pt x="223108" y="287019"/>
                  </a:lnTo>
                  <a:lnTo>
                    <a:pt x="230344" y="307339"/>
                  </a:lnTo>
                  <a:lnTo>
                    <a:pt x="231930" y="323849"/>
                  </a:lnTo>
                  <a:lnTo>
                    <a:pt x="230902" y="340359"/>
                  </a:lnTo>
                  <a:lnTo>
                    <a:pt x="205668" y="389889"/>
                  </a:lnTo>
                  <a:lnTo>
                    <a:pt x="165894" y="412749"/>
                  </a:lnTo>
                  <a:lnTo>
                    <a:pt x="158375" y="414019"/>
                  </a:lnTo>
                  <a:close/>
                </a:path>
                <a:path w="1402079" h="416559">
                  <a:moveTo>
                    <a:pt x="1313799" y="308609"/>
                  </a:moveTo>
                  <a:lnTo>
                    <a:pt x="1308595" y="302259"/>
                  </a:lnTo>
                  <a:lnTo>
                    <a:pt x="1304151" y="294639"/>
                  </a:lnTo>
                  <a:lnTo>
                    <a:pt x="1299186" y="288289"/>
                  </a:lnTo>
                  <a:lnTo>
                    <a:pt x="1292421" y="283209"/>
                  </a:lnTo>
                  <a:lnTo>
                    <a:pt x="1274893" y="275589"/>
                  </a:lnTo>
                  <a:lnTo>
                    <a:pt x="1256325" y="273049"/>
                  </a:lnTo>
                  <a:lnTo>
                    <a:pt x="1312964" y="273049"/>
                  </a:lnTo>
                  <a:lnTo>
                    <a:pt x="1316928" y="283209"/>
                  </a:lnTo>
                  <a:lnTo>
                    <a:pt x="1317851" y="289559"/>
                  </a:lnTo>
                  <a:lnTo>
                    <a:pt x="1317238" y="295909"/>
                  </a:lnTo>
                  <a:lnTo>
                    <a:pt x="1315688" y="302259"/>
                  </a:lnTo>
                  <a:lnTo>
                    <a:pt x="1313799" y="308609"/>
                  </a:lnTo>
                  <a:close/>
                </a:path>
                <a:path w="1402079" h="416559">
                  <a:moveTo>
                    <a:pt x="713770" y="361949"/>
                  </a:moveTo>
                  <a:lnTo>
                    <a:pt x="688016" y="361949"/>
                  </a:lnTo>
                  <a:lnTo>
                    <a:pt x="681588" y="360679"/>
                  </a:lnTo>
                  <a:lnTo>
                    <a:pt x="720204" y="360679"/>
                  </a:lnTo>
                  <a:lnTo>
                    <a:pt x="713770" y="361949"/>
                  </a:lnTo>
                  <a:close/>
                </a:path>
                <a:path w="1402079" h="416559">
                  <a:moveTo>
                    <a:pt x="700892" y="363218"/>
                  </a:moveTo>
                  <a:lnTo>
                    <a:pt x="694454" y="361949"/>
                  </a:lnTo>
                  <a:lnTo>
                    <a:pt x="707330" y="361949"/>
                  </a:lnTo>
                  <a:lnTo>
                    <a:pt x="700892" y="363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3941" y="10141784"/>
              <a:ext cx="246922" cy="8661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7736" y="10141784"/>
              <a:ext cx="246922" cy="86618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917390" y="1751773"/>
            <a:ext cx="10763885" cy="80645"/>
          </a:xfrm>
          <a:custGeom>
            <a:avLst/>
            <a:gdLst/>
            <a:ahLst/>
            <a:cxnLst/>
            <a:rect l="l" t="t" r="r" b="b"/>
            <a:pathLst>
              <a:path w="10763885" h="80644">
                <a:moveTo>
                  <a:pt x="10763824" y="80416"/>
                </a:moveTo>
                <a:lnTo>
                  <a:pt x="0" y="80416"/>
                </a:lnTo>
                <a:lnTo>
                  <a:pt x="0" y="0"/>
                </a:lnTo>
                <a:lnTo>
                  <a:pt x="10763824" y="0"/>
                </a:lnTo>
                <a:lnTo>
                  <a:pt x="10763824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135"/>
              </a:spcBef>
            </a:pPr>
            <a:r>
              <a:rPr dirty="0" spc="-375"/>
              <a:t>Verificando</a:t>
            </a:r>
            <a:r>
              <a:rPr dirty="0" spc="-475"/>
              <a:t> </a:t>
            </a:r>
            <a:r>
              <a:rPr dirty="0" spc="-465"/>
              <a:t>Chamadas</a:t>
            </a:r>
            <a:r>
              <a:rPr dirty="0" spc="-470"/>
              <a:t> </a:t>
            </a:r>
            <a:r>
              <a:rPr dirty="0" spc="-615"/>
              <a:t>e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3843510" y="2993759"/>
            <a:ext cx="4911725" cy="80645"/>
          </a:xfrm>
          <a:custGeom>
            <a:avLst/>
            <a:gdLst/>
            <a:ahLst/>
            <a:cxnLst/>
            <a:rect l="l" t="t" r="r" b="b"/>
            <a:pathLst>
              <a:path w="4911725" h="80644">
                <a:moveTo>
                  <a:pt x="4911405" y="80416"/>
                </a:moveTo>
                <a:lnTo>
                  <a:pt x="0" y="80416"/>
                </a:lnTo>
                <a:lnTo>
                  <a:pt x="0" y="0"/>
                </a:lnTo>
                <a:lnTo>
                  <a:pt x="4911405" y="0"/>
                </a:lnTo>
                <a:lnTo>
                  <a:pt x="4911405" y="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830810" y="2042957"/>
            <a:ext cx="4937125" cy="1097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0" spc="-455">
                <a:solidFill>
                  <a:srgbClr val="FFFFFF"/>
                </a:solidFill>
                <a:latin typeface="Arial Black"/>
                <a:cs typeface="Arial Black"/>
              </a:rPr>
              <a:t>Resultados</a:t>
            </a:r>
            <a:endParaRPr sz="70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25139" y="4269154"/>
            <a:ext cx="9148445" cy="2599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300"/>
              </a:lnSpc>
              <a:spcBef>
                <a:spcPts val="90"/>
              </a:spcBef>
            </a:pPr>
            <a:r>
              <a:rPr dirty="0" sz="3600" spc="60">
                <a:solidFill>
                  <a:srgbClr val="FFFFFF"/>
                </a:solidFill>
                <a:latin typeface="Trebuchet MS"/>
                <a:cs typeface="Trebuchet MS"/>
              </a:rPr>
              <a:t>Testes</a:t>
            </a:r>
            <a:r>
              <a:rPr dirty="0" sz="3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verificam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3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chamadas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Trebuchet MS"/>
                <a:cs typeface="Trebuchet MS"/>
              </a:rPr>
              <a:t>de API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Trebuchet MS"/>
                <a:cs typeface="Trebuchet MS"/>
              </a:rPr>
              <a:t>estão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retornando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4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3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Trebuchet MS"/>
                <a:cs typeface="Trebuchet MS"/>
              </a:rPr>
              <a:t>resultados </a:t>
            </a:r>
            <a:r>
              <a:rPr dirty="0" sz="3600" spc="110">
                <a:solidFill>
                  <a:srgbClr val="FFFFFF"/>
                </a:solidFill>
                <a:latin typeface="Trebuchet MS"/>
                <a:cs typeface="Trebuchet MS"/>
              </a:rPr>
              <a:t>esperados.</a:t>
            </a: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Aqui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Trebuchet MS"/>
                <a:cs typeface="Trebuchet MS"/>
              </a:rPr>
              <a:t>está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31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FFFFFF"/>
                </a:solidFill>
                <a:latin typeface="Trebuchet MS"/>
                <a:cs typeface="Trebuchet MS"/>
              </a:rPr>
              <a:t>exemplo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Trebuchet MS"/>
                <a:cs typeface="Trebuchet MS"/>
              </a:rPr>
              <a:t>simples </a:t>
            </a:r>
            <a:r>
              <a:rPr dirty="0" sz="3600" spc="22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biblioteca</a:t>
            </a:r>
            <a:r>
              <a:rPr dirty="0" sz="3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0">
                <a:solidFill>
                  <a:srgbClr val="FFFFFF"/>
                </a:solidFill>
                <a:latin typeface="Trebuchet MS"/>
                <a:cs typeface="Trebuchet MS"/>
              </a:rPr>
              <a:t>requests</a:t>
            </a:r>
            <a:r>
              <a:rPr dirty="0" sz="3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2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3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Trebuchet MS"/>
                <a:cs typeface="Trebuchet MS"/>
              </a:rPr>
              <a:t>Python.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10209" rIns="0" bIns="0" rtlCol="0" vert="horz">
            <a:spAutoFit/>
          </a:bodyPr>
          <a:lstStyle/>
          <a:p>
            <a:pPr marL="2606675" marR="5080" indent="-2594610">
              <a:lnSpc>
                <a:spcPct val="80000"/>
              </a:lnSpc>
              <a:spcBef>
                <a:spcPts val="3229"/>
              </a:spcBef>
            </a:pPr>
            <a:r>
              <a:rPr dirty="0" sz="13050" spc="590" b="1">
                <a:latin typeface="Times New Roman"/>
                <a:cs typeface="Times New Roman"/>
              </a:rPr>
              <a:t>Testes</a:t>
            </a:r>
            <a:r>
              <a:rPr dirty="0" sz="13050" spc="-229" b="1">
                <a:latin typeface="Times New Roman"/>
                <a:cs typeface="Times New Roman"/>
              </a:rPr>
              <a:t> </a:t>
            </a:r>
            <a:r>
              <a:rPr dirty="0" sz="13050" spc="625" b="1">
                <a:latin typeface="Times New Roman"/>
                <a:cs typeface="Times New Roman"/>
              </a:rPr>
              <a:t>de</a:t>
            </a:r>
            <a:r>
              <a:rPr dirty="0" sz="13050" spc="-220" b="1">
                <a:latin typeface="Times New Roman"/>
                <a:cs typeface="Times New Roman"/>
              </a:rPr>
              <a:t> </a:t>
            </a:r>
            <a:r>
              <a:rPr dirty="0" sz="13050" spc="455" b="1">
                <a:latin typeface="Times New Roman"/>
                <a:cs typeface="Times New Roman"/>
              </a:rPr>
              <a:t>Banco </a:t>
            </a:r>
            <a:r>
              <a:rPr dirty="0" sz="13050" spc="625" b="1">
                <a:latin typeface="Times New Roman"/>
                <a:cs typeface="Times New Roman"/>
              </a:rPr>
              <a:t>de</a:t>
            </a:r>
            <a:r>
              <a:rPr dirty="0" sz="13050" spc="-220" b="1">
                <a:latin typeface="Times New Roman"/>
                <a:cs typeface="Times New Roman"/>
              </a:rPr>
              <a:t> </a:t>
            </a:r>
            <a:r>
              <a:rPr dirty="0" sz="13050" spc="600" b="1">
                <a:latin typeface="Times New Roman"/>
                <a:cs typeface="Times New Roman"/>
              </a:rPr>
              <a:t>Dados</a:t>
            </a:r>
            <a:endParaRPr sz="13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38149" y="10438996"/>
            <a:ext cx="1322070" cy="2971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300" spc="43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Richard Barbosa</dc:creator>
  <cp:keywords>DAGFVdeC3rY,BAE9rWUU300</cp:keywords>
  <dc:title>eBookpreto e branco</dc:title>
  <dcterms:created xsi:type="dcterms:W3CDTF">2024-05-16T03:23:41Z</dcterms:created>
  <dcterms:modified xsi:type="dcterms:W3CDTF">2024-05-16T03:23:41Z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2024-05-16T00:00:00Z</vt:filetime>
  </property>
  <property fmtid="{D5CDD505-2E9C-101B-9397-08002B2CF9AE}" pid="5" name="Producer">
    <vt:lpwstr>3-Heights(TM) PDF Security Shell 4.8.25.2 (http://www.pdf-tools.com)</vt:lpwstr>
  </property>
</Properties>
</file>