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7" r:id="rId3"/>
    <p:sldId id="268" r:id="rId4"/>
    <p:sldId id="269" r:id="rId5"/>
    <p:sldId id="271" r:id="rId6"/>
    <p:sldId id="270" r:id="rId7"/>
    <p:sldId id="274" r:id="rId8"/>
    <p:sldId id="288" r:id="rId9"/>
    <p:sldId id="263" r:id="rId10"/>
    <p:sldId id="275" r:id="rId11"/>
    <p:sldId id="276" r:id="rId12"/>
    <p:sldId id="277" r:id="rId13"/>
    <p:sldId id="278" r:id="rId14"/>
    <p:sldId id="279" r:id="rId15"/>
    <p:sldId id="264" r:id="rId16"/>
    <p:sldId id="280" r:id="rId17"/>
    <p:sldId id="261" r:id="rId18"/>
    <p:sldId id="281" r:id="rId19"/>
    <p:sldId id="273" r:id="rId20"/>
    <p:sldId id="282" r:id="rId21"/>
    <p:sldId id="283" r:id="rId22"/>
    <p:sldId id="284" r:id="rId23"/>
    <p:sldId id="285" r:id="rId24"/>
    <p:sldId id="286" r:id="rId25"/>
    <p:sldId id="272" r:id="rId26"/>
    <p:sldId id="262" r:id="rId27"/>
    <p:sldId id="257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C60"/>
    <a:srgbClr val="2B2457"/>
    <a:srgbClr val="44AA84"/>
    <a:srgbClr val="058DD3"/>
    <a:srgbClr val="B2B0B9"/>
    <a:srgbClr val="2A2457"/>
    <a:srgbClr val="F2F2F2"/>
    <a:srgbClr val="B3B1BA"/>
    <a:srgbClr val="AFADB7"/>
    <a:srgbClr val="23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DB7A9-DB24-48A2-9181-C1376146D79B}" v="57" dt="2024-04-17T11:56:4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77422" autoAdjust="0"/>
  </p:normalViewPr>
  <p:slideViewPr>
    <p:cSldViewPr snapToGrid="0">
      <p:cViewPr varScale="1">
        <p:scale>
          <a:sx n="65" d="100"/>
          <a:sy n="65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arburton" userId="49d70415-5a31-4036-994c-6875e18adb40" providerId="ADAL" clId="{7DDDB7A9-DB24-48A2-9181-C1376146D79B}"/>
    <pc:docChg chg="custSel addSld delSld modSld">
      <pc:chgData name="Richard Warburton" userId="49d70415-5a31-4036-994c-6875e18adb40" providerId="ADAL" clId="{7DDDB7A9-DB24-48A2-9181-C1376146D79B}" dt="2024-04-17T11:56:42.871" v="1167"/>
      <pc:docMkLst>
        <pc:docMk/>
      </pc:docMkLst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1367018060" sldId="256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325980408" sldId="257"/>
        </pc:sldMkLst>
      </pc:sldChg>
      <pc:sldChg chg="del">
        <pc:chgData name="Richard Warburton" userId="49d70415-5a31-4036-994c-6875e18adb40" providerId="ADAL" clId="{7DDDB7A9-DB24-48A2-9181-C1376146D79B}" dt="2024-04-16T19:35:06.320" v="0" actId="47"/>
        <pc:sldMkLst>
          <pc:docMk/>
          <pc:sldMk cId="1996138641" sldId="259"/>
        </pc:sldMkLst>
      </pc:sldChg>
      <pc:sldChg chg="del">
        <pc:chgData name="Richard Warburton" userId="49d70415-5a31-4036-994c-6875e18adb40" providerId="ADAL" clId="{7DDDB7A9-DB24-48A2-9181-C1376146D79B}" dt="2024-04-16T19:35:10.048" v="1" actId="47"/>
        <pc:sldMkLst>
          <pc:docMk/>
          <pc:sldMk cId="2618126131" sldId="260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371460429" sldId="261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3111467460" sldId="262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2948414333" sldId="263"/>
        </pc:sldMkLst>
      </pc:sldChg>
      <pc:sldChg chg="modSp 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1762436904" sldId="264"/>
        </pc:sldMkLst>
        <pc:spChg chg="mod">
          <ac:chgData name="Richard Warburton" userId="49d70415-5a31-4036-994c-6875e18adb40" providerId="ADAL" clId="{7DDDB7A9-DB24-48A2-9181-C1376146D79B}" dt="2024-04-16T20:34:22.042" v="567" actId="20578"/>
          <ac:spMkLst>
            <pc:docMk/>
            <pc:sldMk cId="1762436904" sldId="264"/>
            <ac:spMk id="15" creationId="{AD4FE8E6-E6AF-8D40-2538-7EC4D2CDF6C9}"/>
          </ac:spMkLst>
        </pc:spChg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1766787387" sldId="268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4058611581" sldId="269"/>
        </pc:sldMkLst>
      </pc:sldChg>
      <pc:sldChg chg="modSp mod 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3527485671" sldId="270"/>
        </pc:sldMkLst>
        <pc:picChg chg="mod">
          <ac:chgData name="Richard Warburton" userId="49d70415-5a31-4036-994c-6875e18adb40" providerId="ADAL" clId="{7DDDB7A9-DB24-48A2-9181-C1376146D79B}" dt="2024-04-16T20:27:09.487" v="538" actId="1036"/>
          <ac:picMkLst>
            <pc:docMk/>
            <pc:sldMk cId="3527485671" sldId="270"/>
            <ac:picMk id="3" creationId="{051023A9-491D-03CC-9730-5DF974C81E32}"/>
          </ac:picMkLst>
        </pc:picChg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1914866758" sldId="271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248225580" sldId="272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1819171376" sldId="273"/>
        </pc:sldMkLst>
      </pc:sldChg>
      <pc:sldChg chg="modSp mod 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4088420807" sldId="274"/>
        </pc:sldMkLst>
        <pc:spChg chg="mod">
          <ac:chgData name="Richard Warburton" userId="49d70415-5a31-4036-994c-6875e18adb40" providerId="ADAL" clId="{7DDDB7A9-DB24-48A2-9181-C1376146D79B}" dt="2024-04-16T20:24:36.037" v="534" actId="20577"/>
          <ac:spMkLst>
            <pc:docMk/>
            <pc:sldMk cId="4088420807" sldId="274"/>
            <ac:spMk id="2" creationId="{9C6E6B49-D3B0-5A84-EEC2-E750F2A33F43}"/>
          </ac:spMkLst>
        </pc:spChg>
      </pc:sldChg>
      <pc:sldChg chg="delSp mod 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3464944864" sldId="275"/>
        </pc:sldMkLst>
        <pc:spChg chg="del">
          <ac:chgData name="Richard Warburton" userId="49d70415-5a31-4036-994c-6875e18adb40" providerId="ADAL" clId="{7DDDB7A9-DB24-48A2-9181-C1376146D79B}" dt="2024-04-16T20:29:30.287" v="543" actId="478"/>
          <ac:spMkLst>
            <pc:docMk/>
            <pc:sldMk cId="3464944864" sldId="275"/>
            <ac:spMk id="8" creationId="{7261C9F8-AB8B-74DB-1F56-87AB474853C8}"/>
          </ac:spMkLst>
        </pc:spChg>
        <pc:spChg chg="del">
          <ac:chgData name="Richard Warburton" userId="49d70415-5a31-4036-994c-6875e18adb40" providerId="ADAL" clId="{7DDDB7A9-DB24-48A2-9181-C1376146D79B}" dt="2024-04-16T20:29:34.520" v="544" actId="478"/>
          <ac:spMkLst>
            <pc:docMk/>
            <pc:sldMk cId="3464944864" sldId="275"/>
            <ac:spMk id="9" creationId="{B5D2A1E1-5C2D-06F9-7B0C-440E44A80BAB}"/>
          </ac:spMkLst>
        </pc:spChg>
      </pc:sldChg>
      <pc:sldChg chg="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4210542354" sldId="276"/>
        </pc:sldMkLst>
      </pc:sldChg>
      <pc:sldChg chg="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673926713" sldId="277"/>
        </pc:sldMkLst>
      </pc:sldChg>
      <pc:sldChg chg="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1171934172" sldId="278"/>
        </pc:sldMkLst>
      </pc:sldChg>
      <pc:sldChg chg="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3794034397" sldId="279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1307282837" sldId="280"/>
        </pc:sldMkLst>
      </pc:sldChg>
      <pc:sldChg chg="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377861415" sldId="281"/>
        </pc:sldMkLst>
      </pc:sldChg>
      <pc:sldChg chg="modSp mod 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2371199857" sldId="282"/>
        </pc:sldMkLst>
        <pc:spChg chg="mod">
          <ac:chgData name="Richard Warburton" userId="49d70415-5a31-4036-994c-6875e18adb40" providerId="ADAL" clId="{7DDDB7A9-DB24-48A2-9181-C1376146D79B}" dt="2024-04-16T19:37:50.855" v="38" actId="947"/>
          <ac:spMkLst>
            <pc:docMk/>
            <pc:sldMk cId="2371199857" sldId="282"/>
            <ac:spMk id="4" creationId="{B7A30909-0914-CDCB-B525-F306ADA24C3C}"/>
          </ac:spMkLst>
        </pc:spChg>
        <pc:spChg chg="mod">
          <ac:chgData name="Richard Warburton" userId="49d70415-5a31-4036-994c-6875e18adb40" providerId="ADAL" clId="{7DDDB7A9-DB24-48A2-9181-C1376146D79B}" dt="2024-04-16T19:37:32.587" v="36" actId="1035"/>
          <ac:spMkLst>
            <pc:docMk/>
            <pc:sldMk cId="2371199857" sldId="282"/>
            <ac:spMk id="5" creationId="{9EAB84BE-1DEA-4AEB-82DF-D2A9EA269539}"/>
          </ac:spMkLst>
        </pc:spChg>
      </pc:sldChg>
      <pc:sldChg chg="modTransition modAnim">
        <pc:chgData name="Richard Warburton" userId="49d70415-5a31-4036-994c-6875e18adb40" providerId="ADAL" clId="{7DDDB7A9-DB24-48A2-9181-C1376146D79B}" dt="2024-04-17T11:56:08.662" v="1165"/>
        <pc:sldMkLst>
          <pc:docMk/>
          <pc:sldMk cId="1453322204" sldId="283"/>
        </pc:sldMkLst>
      </pc:sldChg>
      <pc:sldChg chg="modSp add mod 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837816822" sldId="284"/>
        </pc:sldMkLst>
        <pc:spChg chg="mod">
          <ac:chgData name="Richard Warburton" userId="49d70415-5a31-4036-994c-6875e18adb40" providerId="ADAL" clId="{7DDDB7A9-DB24-48A2-9181-C1376146D79B}" dt="2024-04-16T20:05:37.654" v="54" actId="20577"/>
          <ac:spMkLst>
            <pc:docMk/>
            <pc:sldMk cId="837816822" sldId="284"/>
            <ac:spMk id="2" creationId="{B4EAFA42-D0E7-DA0D-5FF0-2AC426D487C3}"/>
          </ac:spMkLst>
        </pc:spChg>
      </pc:sldChg>
      <pc:sldChg chg="addSp modSp new mod 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4245827245" sldId="285"/>
        </pc:sldMkLst>
        <pc:spChg chg="mod">
          <ac:chgData name="Richard Warburton" userId="49d70415-5a31-4036-994c-6875e18adb40" providerId="ADAL" clId="{7DDDB7A9-DB24-48A2-9181-C1376146D79B}" dt="2024-04-16T20:07:00.125" v="78" actId="20577"/>
          <ac:spMkLst>
            <pc:docMk/>
            <pc:sldMk cId="4245827245" sldId="285"/>
            <ac:spMk id="2" creationId="{8FBD7D52-8436-F7D8-7684-E8B3B505AD7D}"/>
          </ac:spMkLst>
        </pc:spChg>
        <pc:picChg chg="add mod">
          <ac:chgData name="Richard Warburton" userId="49d70415-5a31-4036-994c-6875e18adb40" providerId="ADAL" clId="{7DDDB7A9-DB24-48A2-9181-C1376146D79B}" dt="2024-04-16T20:07:54.219" v="88" actId="1035"/>
          <ac:picMkLst>
            <pc:docMk/>
            <pc:sldMk cId="4245827245" sldId="285"/>
            <ac:picMk id="4" creationId="{C90E1785-315C-3184-0A72-7EB9C29B5F50}"/>
          </ac:picMkLst>
        </pc:picChg>
        <pc:picChg chg="add mod">
          <ac:chgData name="Richard Warburton" userId="49d70415-5a31-4036-994c-6875e18adb40" providerId="ADAL" clId="{7DDDB7A9-DB24-48A2-9181-C1376146D79B}" dt="2024-04-16T20:07:56.723" v="90" actId="1035"/>
          <ac:picMkLst>
            <pc:docMk/>
            <pc:sldMk cId="4245827245" sldId="285"/>
            <ac:picMk id="6" creationId="{B06DF053-E691-ECF8-FAF8-7526BAB7F467}"/>
          </ac:picMkLst>
        </pc:picChg>
      </pc:sldChg>
      <pc:sldChg chg="delSp modSp new mod modTransition modClrScheme chgLayout">
        <pc:chgData name="Richard Warburton" userId="49d70415-5a31-4036-994c-6875e18adb40" providerId="ADAL" clId="{7DDDB7A9-DB24-48A2-9181-C1376146D79B}" dt="2024-04-17T11:56:08.662" v="1165"/>
        <pc:sldMkLst>
          <pc:docMk/>
          <pc:sldMk cId="2793392730" sldId="286"/>
        </pc:sldMkLst>
        <pc:spChg chg="mod ord">
          <ac:chgData name="Richard Warburton" userId="49d70415-5a31-4036-994c-6875e18adb40" providerId="ADAL" clId="{7DDDB7A9-DB24-48A2-9181-C1376146D79B}" dt="2024-04-16T20:13:11.549" v="286" actId="700"/>
          <ac:spMkLst>
            <pc:docMk/>
            <pc:sldMk cId="2793392730" sldId="286"/>
            <ac:spMk id="2" creationId="{5B47D31C-2413-F0B6-7AC6-564AB1277F52}"/>
          </ac:spMkLst>
        </pc:spChg>
        <pc:spChg chg="mod ord">
          <ac:chgData name="Richard Warburton" userId="49d70415-5a31-4036-994c-6875e18adb40" providerId="ADAL" clId="{7DDDB7A9-DB24-48A2-9181-C1376146D79B}" dt="2024-04-16T20:23:51.190" v="516" actId="948"/>
          <ac:spMkLst>
            <pc:docMk/>
            <pc:sldMk cId="2793392730" sldId="286"/>
            <ac:spMk id="3" creationId="{4EEF04CB-6FAA-E714-8D61-AD52F0B2B758}"/>
          </ac:spMkLst>
        </pc:spChg>
        <pc:spChg chg="del">
          <ac:chgData name="Richard Warburton" userId="49d70415-5a31-4036-994c-6875e18adb40" providerId="ADAL" clId="{7DDDB7A9-DB24-48A2-9181-C1376146D79B}" dt="2024-04-16T20:13:11.549" v="286" actId="700"/>
          <ac:spMkLst>
            <pc:docMk/>
            <pc:sldMk cId="2793392730" sldId="286"/>
            <ac:spMk id="4" creationId="{09E8ABBD-2644-8756-F59B-376EBCBF24C5}"/>
          </ac:spMkLst>
        </pc:spChg>
      </pc:sldChg>
      <pc:sldChg chg="addSp modSp new mod modTransition">
        <pc:chgData name="Richard Warburton" userId="49d70415-5a31-4036-994c-6875e18adb40" providerId="ADAL" clId="{7DDDB7A9-DB24-48A2-9181-C1376146D79B}" dt="2024-04-17T11:56:08.662" v="1165"/>
        <pc:sldMkLst>
          <pc:docMk/>
          <pc:sldMk cId="1984689788" sldId="287"/>
        </pc:sldMkLst>
        <pc:spChg chg="add mod">
          <ac:chgData name="Richard Warburton" userId="49d70415-5a31-4036-994c-6875e18adb40" providerId="ADAL" clId="{7DDDB7A9-DB24-48A2-9181-C1376146D79B}" dt="2024-04-17T11:43:26.937" v="581" actId="931"/>
          <ac:spMkLst>
            <pc:docMk/>
            <pc:sldMk cId="1984689788" sldId="287"/>
            <ac:spMk id="4" creationId="{5AB133C3-2453-D5C8-D0B4-130E88617685}"/>
          </ac:spMkLst>
        </pc:spChg>
        <pc:spChg chg="add mod">
          <ac:chgData name="Richard Warburton" userId="49d70415-5a31-4036-994c-6875e18adb40" providerId="ADAL" clId="{7DDDB7A9-DB24-48A2-9181-C1376146D79B}" dt="2024-04-17T11:46:48.646" v="595" actId="1076"/>
          <ac:spMkLst>
            <pc:docMk/>
            <pc:sldMk cId="1984689788" sldId="287"/>
            <ac:spMk id="7" creationId="{832A1E90-7565-D166-B6B1-937C8B0281F5}"/>
          </ac:spMkLst>
        </pc:spChg>
        <pc:picChg chg="add mod">
          <ac:chgData name="Richard Warburton" userId="49d70415-5a31-4036-994c-6875e18adb40" providerId="ADAL" clId="{7DDDB7A9-DB24-48A2-9181-C1376146D79B}" dt="2024-04-17T11:43:23.581" v="580" actId="931"/>
          <ac:picMkLst>
            <pc:docMk/>
            <pc:sldMk cId="1984689788" sldId="287"/>
            <ac:picMk id="3" creationId="{E64DFBBF-E5FD-9CA0-3F8B-8A94567B6685}"/>
          </ac:picMkLst>
        </pc:picChg>
        <pc:picChg chg="add mod">
          <ac:chgData name="Richard Warburton" userId="49d70415-5a31-4036-994c-6875e18adb40" providerId="ADAL" clId="{7DDDB7A9-DB24-48A2-9181-C1376146D79B}" dt="2024-04-17T11:46:19.532" v="586" actId="1076"/>
          <ac:picMkLst>
            <pc:docMk/>
            <pc:sldMk cId="1984689788" sldId="287"/>
            <ac:picMk id="6" creationId="{9147DC66-3339-5899-374C-6820787E9FC5}"/>
          </ac:picMkLst>
        </pc:picChg>
      </pc:sldChg>
      <pc:sldChg chg="addSp delSp modSp new mod modTransition modAnim">
        <pc:chgData name="Richard Warburton" userId="49d70415-5a31-4036-994c-6875e18adb40" providerId="ADAL" clId="{7DDDB7A9-DB24-48A2-9181-C1376146D79B}" dt="2024-04-17T11:56:42.871" v="1167"/>
        <pc:sldMkLst>
          <pc:docMk/>
          <pc:sldMk cId="591089624" sldId="288"/>
        </pc:sldMkLst>
        <pc:spChg chg="mod">
          <ac:chgData name="Richard Warburton" userId="49d70415-5a31-4036-994c-6875e18adb40" providerId="ADAL" clId="{7DDDB7A9-DB24-48A2-9181-C1376146D79B}" dt="2024-04-17T11:47:30.921" v="613" actId="20577"/>
          <ac:spMkLst>
            <pc:docMk/>
            <pc:sldMk cId="591089624" sldId="288"/>
            <ac:spMk id="2" creationId="{30F1A8E6-8EE5-D303-A2A0-F9F32F6E10BA}"/>
          </ac:spMkLst>
        </pc:spChg>
        <pc:spChg chg="mod">
          <ac:chgData name="Richard Warburton" userId="49d70415-5a31-4036-994c-6875e18adb40" providerId="ADAL" clId="{7DDDB7A9-DB24-48A2-9181-C1376146D79B}" dt="2024-04-17T11:54:55.596" v="1156" actId="242"/>
          <ac:spMkLst>
            <pc:docMk/>
            <pc:sldMk cId="591089624" sldId="288"/>
            <ac:spMk id="3" creationId="{88C3EFAC-D565-A424-E9C7-1D178511340F}"/>
          </ac:spMkLst>
        </pc:spChg>
        <pc:spChg chg="del">
          <ac:chgData name="Richard Warburton" userId="49d70415-5a31-4036-994c-6875e18adb40" providerId="ADAL" clId="{7DDDB7A9-DB24-48A2-9181-C1376146D79B}" dt="2024-04-17T11:47:59.157" v="614" actId="931"/>
          <ac:spMkLst>
            <pc:docMk/>
            <pc:sldMk cId="591089624" sldId="288"/>
            <ac:spMk id="4" creationId="{A0DCFC86-9BA2-2E0A-C45B-28C59FE66C8B}"/>
          </ac:spMkLst>
        </pc:spChg>
        <pc:picChg chg="add mod">
          <ac:chgData name="Richard Warburton" userId="49d70415-5a31-4036-994c-6875e18adb40" providerId="ADAL" clId="{7DDDB7A9-DB24-48A2-9181-C1376146D79B}" dt="2024-04-17T11:48:00.926" v="615" actId="27614"/>
          <ac:picMkLst>
            <pc:docMk/>
            <pc:sldMk cId="591089624" sldId="288"/>
            <ac:picMk id="6" creationId="{A890555D-A24D-3077-4E04-FBDC30E961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712E5A0-F20C-492E-A114-99B768FC2F6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AFFD0C-418A-49E2-AD76-7F2697C37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FD0C-418A-49E2-AD76-7F2697C376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6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FD0C-418A-49E2-AD76-7F2697C376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4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FD0C-418A-49E2-AD76-7F2697C376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2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FD0C-418A-49E2-AD76-7F2697C3769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2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FD0C-418A-49E2-AD76-7F2697C376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0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FD0C-418A-49E2-AD76-7F2697C3769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FD0C-418A-49E2-AD76-7F2697C3769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3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8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6BCC4-0C78-E9B6-FD86-BD51D1190C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457"/>
          </a:solidFill>
          <a:ln>
            <a:solidFill>
              <a:srgbClr val="2B24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AEC74-BB73-2DCF-B5D9-FC0D120F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7" y="889317"/>
            <a:ext cx="5079365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9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04" y="908449"/>
            <a:ext cx="4878889" cy="1045611"/>
          </a:xfrm>
        </p:spPr>
        <p:txBody>
          <a:bodyPr anchor="ctr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02187"/>
            <a:ext cx="6829272" cy="4958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203" y="2057400"/>
            <a:ext cx="48788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349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255" y="1122363"/>
            <a:ext cx="1163749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lking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0A25126-4F66-E387-8510-DE6849D3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06" y="1825625"/>
            <a:ext cx="793419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4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- Talking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06" y="2320635"/>
            <a:ext cx="7934194" cy="3856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E500B8-A641-622E-6CA9-7C1D7E97E6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204" y="1747384"/>
            <a:ext cx="11793255" cy="42167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2B24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5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04" y="1825625"/>
            <a:ext cx="583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402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05" y="1825625"/>
            <a:ext cx="3816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6460" y="1825625"/>
            <a:ext cx="3816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204" y="6268668"/>
            <a:ext cx="3816000" cy="365125"/>
          </a:xfrm>
        </p:spPr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7833" y="6268668"/>
            <a:ext cx="38160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6461" y="6268668"/>
            <a:ext cx="3816000" cy="365125"/>
          </a:xfrm>
        </p:spPr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31D9AD-8B7B-809D-BE93-BD6003B538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7833" y="1825625"/>
            <a:ext cx="3816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04" y="1769693"/>
            <a:ext cx="5839200" cy="656377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231D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04" y="2505075"/>
            <a:ext cx="58392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769693"/>
            <a:ext cx="5839200" cy="656377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231D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392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4CAA01A-C6DE-D60B-44BA-60850FB5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5" y="902186"/>
            <a:ext cx="11793255" cy="78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04" y="2016690"/>
            <a:ext cx="5839200" cy="4093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231D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04" y="2505075"/>
            <a:ext cx="58392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2016690"/>
            <a:ext cx="5839200" cy="4093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231D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392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4CAA01A-C6DE-D60B-44BA-60850FB5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5" y="902186"/>
            <a:ext cx="11793255" cy="58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231D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185237-E3F5-FA56-46CD-716CAE0AB6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18143" y="1528305"/>
            <a:ext cx="11792195" cy="409380"/>
          </a:xfrm>
        </p:spPr>
        <p:txBody>
          <a:bodyPr anchor="t">
            <a:normAutofit/>
          </a:bodyPr>
          <a:lstStyle>
            <a:lvl1pPr marL="0" indent="0"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3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05" y="902186"/>
            <a:ext cx="11793255" cy="78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05" y="1825625"/>
            <a:ext cx="11793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204" y="6268668"/>
            <a:ext cx="36137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4302-8C3F-45AF-B006-A4113C9183D7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26866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9037" y="6268668"/>
            <a:ext cx="3653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76F-46B0-4D49-8249-81E3A474707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133B3-5E27-1189-C5EB-E9890475EEC0}"/>
              </a:ext>
            </a:extLst>
          </p:cNvPr>
          <p:cNvSpPr/>
          <p:nvPr userDrawn="1"/>
        </p:nvSpPr>
        <p:spPr>
          <a:xfrm flipV="1">
            <a:off x="0" y="6707980"/>
            <a:ext cx="12192000" cy="150017"/>
          </a:xfrm>
          <a:prstGeom prst="rect">
            <a:avLst/>
          </a:prstGeom>
          <a:solidFill>
            <a:srgbClr val="2B2457"/>
          </a:solidFill>
          <a:ln>
            <a:solidFill>
              <a:srgbClr val="2B2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C7BEDF-B09A-7B93-80C2-EAE171C3A957}"/>
              </a:ext>
            </a:extLst>
          </p:cNvPr>
          <p:cNvGrpSpPr/>
          <p:nvPr userDrawn="1"/>
        </p:nvGrpSpPr>
        <p:grpSpPr>
          <a:xfrm>
            <a:off x="-1" y="1"/>
            <a:ext cx="12192001" cy="766255"/>
            <a:chOff x="-1" y="1"/>
            <a:chExt cx="12192001" cy="7662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F40774-E3A5-9BAE-16EA-291B755438A9}"/>
                </a:ext>
              </a:extLst>
            </p:cNvPr>
            <p:cNvSpPr/>
            <p:nvPr userDrawn="1"/>
          </p:nvSpPr>
          <p:spPr>
            <a:xfrm>
              <a:off x="0" y="1"/>
              <a:ext cx="12192000" cy="618186"/>
            </a:xfrm>
            <a:prstGeom prst="rect">
              <a:avLst/>
            </a:prstGeom>
            <a:solidFill>
              <a:srgbClr val="2B2457"/>
            </a:solidFill>
            <a:ln>
              <a:solidFill>
                <a:srgbClr val="231D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CA1D7B-1685-C581-6928-DF6DC33DA1D1}"/>
                </a:ext>
              </a:extLst>
            </p:cNvPr>
            <p:cNvSpPr/>
            <p:nvPr userDrawn="1"/>
          </p:nvSpPr>
          <p:spPr>
            <a:xfrm>
              <a:off x="0" y="8661"/>
              <a:ext cx="3309870" cy="624123"/>
            </a:xfrm>
            <a:prstGeom prst="rect">
              <a:avLst/>
            </a:prstGeom>
            <a:solidFill>
              <a:srgbClr val="44AA84"/>
            </a:solidFill>
            <a:ln>
              <a:solidFill>
                <a:srgbClr val="44AA8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AAAF8C4-1696-400C-12A9-381450D1AA6F}"/>
                </a:ext>
              </a:extLst>
            </p:cNvPr>
            <p:cNvSpPr/>
            <p:nvPr userDrawn="1"/>
          </p:nvSpPr>
          <p:spPr>
            <a:xfrm>
              <a:off x="2791495" y="387208"/>
              <a:ext cx="1041467" cy="365916"/>
            </a:xfrm>
            <a:prstGeom prst="triangle">
              <a:avLst/>
            </a:prstGeom>
            <a:solidFill>
              <a:srgbClr val="4F8C60"/>
            </a:solidFill>
            <a:ln>
              <a:solidFill>
                <a:srgbClr val="4F8C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A76380F-F01F-DCE7-DE46-4802ACF36C74}"/>
                </a:ext>
              </a:extLst>
            </p:cNvPr>
            <p:cNvSpPr/>
            <p:nvPr userDrawn="1"/>
          </p:nvSpPr>
          <p:spPr>
            <a:xfrm flipH="1" flipV="1">
              <a:off x="2791495" y="8160"/>
              <a:ext cx="1041467" cy="365916"/>
            </a:xfrm>
            <a:prstGeom prst="triangle">
              <a:avLst/>
            </a:prstGeom>
            <a:solidFill>
              <a:srgbClr val="058DD3"/>
            </a:solidFill>
            <a:ln>
              <a:solidFill>
                <a:srgbClr val="058D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CB34E0-263D-D8F6-AD73-409DB023D240}"/>
                </a:ext>
              </a:extLst>
            </p:cNvPr>
            <p:cNvGrpSpPr/>
            <p:nvPr userDrawn="1"/>
          </p:nvGrpSpPr>
          <p:grpSpPr>
            <a:xfrm>
              <a:off x="11197590" y="34238"/>
              <a:ext cx="887730" cy="595431"/>
              <a:chOff x="11269980" y="11378"/>
              <a:chExt cx="887730" cy="595431"/>
            </a:xfrm>
          </p:grpSpPr>
          <p:pic>
            <p:nvPicPr>
              <p:cNvPr id="21" name="Picture 20" descr="A logo for a company&#10;&#10;Description automatically generated">
                <a:extLst>
                  <a:ext uri="{FF2B5EF4-FFF2-40B4-BE49-F238E27FC236}">
                    <a16:creationId xmlns:a16="http://schemas.microsoft.com/office/drawing/2014/main" id="{65D31955-19D4-562A-84C8-AD34D3E2532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6116" y="11378"/>
                <a:ext cx="595431" cy="59543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3BCE11-7D16-CB18-7F73-2684FD5844D2}"/>
                  </a:ext>
                </a:extLst>
              </p:cNvPr>
              <p:cNvSpPr/>
              <p:nvPr userDrawn="1"/>
            </p:nvSpPr>
            <p:spPr>
              <a:xfrm>
                <a:off x="11269980" y="433954"/>
                <a:ext cx="887730" cy="110876"/>
              </a:xfrm>
              <a:prstGeom prst="rect">
                <a:avLst/>
              </a:prstGeom>
              <a:solidFill>
                <a:srgbClr val="2B245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5717A4-36DF-8CD8-F927-1B33E7B5DC9C}"/>
                </a:ext>
              </a:extLst>
            </p:cNvPr>
            <p:cNvSpPr/>
            <p:nvPr userDrawn="1"/>
          </p:nvSpPr>
          <p:spPr>
            <a:xfrm>
              <a:off x="-1" y="616611"/>
              <a:ext cx="12192000" cy="149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856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85" r:id="rId4"/>
    <p:sldLayoutId id="2147483688" r:id="rId5"/>
    <p:sldLayoutId id="2147483676" r:id="rId6"/>
    <p:sldLayoutId id="2147483686" r:id="rId7"/>
    <p:sldLayoutId id="2147483677" r:id="rId8"/>
    <p:sldLayoutId id="2147483684" r:id="rId9"/>
    <p:sldLayoutId id="2147483678" r:id="rId10"/>
    <p:sldLayoutId id="2147483679" r:id="rId11"/>
    <p:sldLayoutId id="2147483689" r:id="rId12"/>
    <p:sldLayoutId id="2147483680" r:id="rId13"/>
    <p:sldLayoutId id="2147483681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24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download/5024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-day_-_British_Forces_during_the_Invasion_of_Normandy_6_June_1944_B5246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hyperlink" Target="https://en.wikipedia.org/wiki/Stanis%C5%82aw_Ula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Monte_Carlo_metho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istmag.org/Bomba-atomowa.-Cz.-II-Projekt-Manhattan-696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81678&amp;picture=at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nuke.org/75-years-after-first-nuclear-explosion-apocalypse-still-looms/75-years-after-first-nuclear-explosion-apocalypse-still-looms-2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28B6-ADD4-CE7B-D417-D56F6F2F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PyData: Monte Carlo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65F4-972B-7C4F-285C-3688EF36A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17</a:t>
            </a:r>
            <a:r>
              <a:rPr lang="en-GB" baseline="30000" dirty="0"/>
              <a:t>th</a:t>
            </a:r>
            <a:r>
              <a:rPr lang="en-GB" dirty="0"/>
              <a:t> April 2024</a:t>
            </a:r>
          </a:p>
        </p:txBody>
      </p:sp>
    </p:spTree>
    <p:extLst>
      <p:ext uri="{BB962C8B-B14F-4D97-AF65-F5344CB8AC3E}">
        <p14:creationId xmlns:p14="http://schemas.microsoft.com/office/powerpoint/2010/main" val="1367018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8E3F2-D0DC-51EE-5B34-441222D556AD}"/>
              </a:ext>
            </a:extLst>
          </p:cNvPr>
          <p:cNvSpPr txBox="1"/>
          <p:nvPr/>
        </p:nvSpPr>
        <p:spPr>
          <a:xfrm>
            <a:off x="1524000" y="1283299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S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65485-7852-F45D-993A-6036E955E689}"/>
              </a:ext>
            </a:extLst>
          </p:cNvPr>
          <p:cNvSpPr txBox="1"/>
          <p:nvPr/>
        </p:nvSpPr>
        <p:spPr>
          <a:xfrm>
            <a:off x="2197510" y="1283299"/>
            <a:ext cx="4156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(X</a:t>
            </a:r>
            <a:r>
              <a:rPr lang="en-GB" sz="9600" baseline="-25000" dirty="0"/>
              <a:t>1</a:t>
            </a:r>
            <a:r>
              <a:rPr lang="en-GB" sz="9600" dirty="0"/>
              <a:t>,…,X</a:t>
            </a:r>
            <a:r>
              <a:rPr lang="en-GB" sz="9600" baseline="-25000" dirty="0"/>
              <a:t>n</a:t>
            </a:r>
            <a:endParaRPr lang="en-GB" sz="16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D054-91A3-C0AA-C7D5-E728E5C4BD00}"/>
              </a:ext>
            </a:extLst>
          </p:cNvPr>
          <p:cNvSpPr txBox="1"/>
          <p:nvPr/>
        </p:nvSpPr>
        <p:spPr>
          <a:xfrm>
            <a:off x="6282812" y="1283299"/>
            <a:ext cx="4884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,p</a:t>
            </a:r>
            <a:r>
              <a:rPr lang="en-GB" sz="9600" baseline="-25000" dirty="0"/>
              <a:t>1</a:t>
            </a:r>
            <a:r>
              <a:rPr lang="en-GB" sz="9600" dirty="0"/>
              <a:t>,…,p</a:t>
            </a:r>
            <a:r>
              <a:rPr lang="en-GB" sz="9600" baseline="-25000" dirty="0"/>
              <a:t>m </a:t>
            </a:r>
            <a:r>
              <a:rPr lang="en-GB" sz="9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E8480-20AD-9AF9-05EE-F8AA61846592}"/>
              </a:ext>
            </a:extLst>
          </p:cNvPr>
          <p:cNvSpPr txBox="1"/>
          <p:nvPr/>
        </p:nvSpPr>
        <p:spPr>
          <a:xfrm>
            <a:off x="1524000" y="2893759"/>
            <a:ext cx="87718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= State of System</a:t>
            </a:r>
          </a:p>
          <a:p>
            <a:r>
              <a:rPr lang="en-GB" sz="9600" dirty="0"/>
              <a:t>= Observation</a:t>
            </a:r>
          </a:p>
        </p:txBody>
      </p:sp>
    </p:spTree>
    <p:extLst>
      <p:ext uri="{BB962C8B-B14F-4D97-AF65-F5344CB8AC3E}">
        <p14:creationId xmlns:p14="http://schemas.microsoft.com/office/powerpoint/2010/main" val="3464944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8E3F2-D0DC-51EE-5B34-441222D556AD}"/>
              </a:ext>
            </a:extLst>
          </p:cNvPr>
          <p:cNvSpPr txBox="1"/>
          <p:nvPr/>
        </p:nvSpPr>
        <p:spPr>
          <a:xfrm>
            <a:off x="1524000" y="1283299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S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65485-7852-F45D-993A-6036E955E689}"/>
              </a:ext>
            </a:extLst>
          </p:cNvPr>
          <p:cNvSpPr txBox="1"/>
          <p:nvPr/>
        </p:nvSpPr>
        <p:spPr>
          <a:xfrm>
            <a:off x="2197510" y="1283299"/>
            <a:ext cx="4156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(X</a:t>
            </a:r>
            <a:r>
              <a:rPr lang="en-GB" sz="9600" baseline="-25000" dirty="0"/>
              <a:t>1</a:t>
            </a:r>
            <a:r>
              <a:rPr lang="en-GB" sz="9600" dirty="0"/>
              <a:t>,…,X</a:t>
            </a:r>
            <a:r>
              <a:rPr lang="en-GB" sz="9600" baseline="-25000" dirty="0"/>
              <a:t>n</a:t>
            </a:r>
            <a:endParaRPr lang="en-GB" sz="16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D054-91A3-C0AA-C7D5-E728E5C4BD00}"/>
              </a:ext>
            </a:extLst>
          </p:cNvPr>
          <p:cNvSpPr txBox="1"/>
          <p:nvPr/>
        </p:nvSpPr>
        <p:spPr>
          <a:xfrm>
            <a:off x="6282812" y="1283299"/>
            <a:ext cx="4884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,p</a:t>
            </a:r>
            <a:r>
              <a:rPr lang="en-GB" sz="9600" baseline="-25000" dirty="0"/>
              <a:t>1</a:t>
            </a:r>
            <a:r>
              <a:rPr lang="en-GB" sz="9600" dirty="0"/>
              <a:t>,…,p</a:t>
            </a:r>
            <a:r>
              <a:rPr lang="en-GB" sz="9600" baseline="-25000" dirty="0"/>
              <a:t>m </a:t>
            </a:r>
            <a:r>
              <a:rPr lang="en-GB" sz="9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1C9F8-AB8B-74DB-1F56-87AB474853C8}"/>
              </a:ext>
            </a:extLst>
          </p:cNvPr>
          <p:cNvSpPr txBox="1"/>
          <p:nvPr/>
        </p:nvSpPr>
        <p:spPr>
          <a:xfrm>
            <a:off x="3218213" y="127142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2A1E1-5C2D-06F9-7B0C-440E44A80BAB}"/>
              </a:ext>
            </a:extLst>
          </p:cNvPr>
          <p:cNvSpPr txBox="1"/>
          <p:nvPr/>
        </p:nvSpPr>
        <p:spPr>
          <a:xfrm>
            <a:off x="5712724" y="127142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E8480-20AD-9AF9-05EE-F8AA61846592}"/>
              </a:ext>
            </a:extLst>
          </p:cNvPr>
          <p:cNvSpPr txBox="1"/>
          <p:nvPr/>
        </p:nvSpPr>
        <p:spPr>
          <a:xfrm>
            <a:off x="1524000" y="2893759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= Observation 1</a:t>
            </a:r>
          </a:p>
        </p:txBody>
      </p:sp>
    </p:spTree>
    <p:extLst>
      <p:ext uri="{BB962C8B-B14F-4D97-AF65-F5344CB8AC3E}">
        <p14:creationId xmlns:p14="http://schemas.microsoft.com/office/powerpoint/2010/main" val="4210542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8E3F2-D0DC-51EE-5B34-441222D556AD}"/>
              </a:ext>
            </a:extLst>
          </p:cNvPr>
          <p:cNvSpPr txBox="1"/>
          <p:nvPr/>
        </p:nvSpPr>
        <p:spPr>
          <a:xfrm>
            <a:off x="1524000" y="1283299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S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65485-7852-F45D-993A-6036E955E689}"/>
              </a:ext>
            </a:extLst>
          </p:cNvPr>
          <p:cNvSpPr txBox="1"/>
          <p:nvPr/>
        </p:nvSpPr>
        <p:spPr>
          <a:xfrm>
            <a:off x="2197510" y="1283299"/>
            <a:ext cx="4156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(X</a:t>
            </a:r>
            <a:r>
              <a:rPr lang="en-GB" sz="9600" baseline="-25000" dirty="0"/>
              <a:t>1</a:t>
            </a:r>
            <a:r>
              <a:rPr lang="en-GB" sz="9600" dirty="0"/>
              <a:t>,…,X</a:t>
            </a:r>
            <a:r>
              <a:rPr lang="en-GB" sz="9600" baseline="-25000" dirty="0"/>
              <a:t>n</a:t>
            </a:r>
            <a:endParaRPr lang="en-GB" sz="16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D054-91A3-C0AA-C7D5-E728E5C4BD00}"/>
              </a:ext>
            </a:extLst>
          </p:cNvPr>
          <p:cNvSpPr txBox="1"/>
          <p:nvPr/>
        </p:nvSpPr>
        <p:spPr>
          <a:xfrm>
            <a:off x="6282812" y="1283299"/>
            <a:ext cx="4884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,p</a:t>
            </a:r>
            <a:r>
              <a:rPr lang="en-GB" sz="9600" baseline="-25000" dirty="0"/>
              <a:t>1</a:t>
            </a:r>
            <a:r>
              <a:rPr lang="en-GB" sz="9600" dirty="0"/>
              <a:t>,…,p</a:t>
            </a:r>
            <a:r>
              <a:rPr lang="en-GB" sz="9600" baseline="-25000" dirty="0"/>
              <a:t>m </a:t>
            </a:r>
            <a:r>
              <a:rPr lang="en-GB" sz="9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1C9F8-AB8B-74DB-1F56-87AB474853C8}"/>
              </a:ext>
            </a:extLst>
          </p:cNvPr>
          <p:cNvSpPr txBox="1"/>
          <p:nvPr/>
        </p:nvSpPr>
        <p:spPr>
          <a:xfrm>
            <a:off x="3218213" y="127142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2A1E1-5C2D-06F9-7B0C-440E44A80BAB}"/>
              </a:ext>
            </a:extLst>
          </p:cNvPr>
          <p:cNvSpPr txBox="1"/>
          <p:nvPr/>
        </p:nvSpPr>
        <p:spPr>
          <a:xfrm>
            <a:off x="5712724" y="127142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E8480-20AD-9AF9-05EE-F8AA61846592}"/>
              </a:ext>
            </a:extLst>
          </p:cNvPr>
          <p:cNvSpPr txBox="1"/>
          <p:nvPr/>
        </p:nvSpPr>
        <p:spPr>
          <a:xfrm>
            <a:off x="1524000" y="2893759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= Observation 2</a:t>
            </a:r>
          </a:p>
        </p:txBody>
      </p:sp>
    </p:spTree>
    <p:extLst>
      <p:ext uri="{BB962C8B-B14F-4D97-AF65-F5344CB8AC3E}">
        <p14:creationId xmlns:p14="http://schemas.microsoft.com/office/powerpoint/2010/main" val="673926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8E3F2-D0DC-51EE-5B34-441222D556AD}"/>
              </a:ext>
            </a:extLst>
          </p:cNvPr>
          <p:cNvSpPr txBox="1"/>
          <p:nvPr/>
        </p:nvSpPr>
        <p:spPr>
          <a:xfrm>
            <a:off x="1524000" y="1283299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S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65485-7852-F45D-993A-6036E955E689}"/>
              </a:ext>
            </a:extLst>
          </p:cNvPr>
          <p:cNvSpPr txBox="1"/>
          <p:nvPr/>
        </p:nvSpPr>
        <p:spPr>
          <a:xfrm>
            <a:off x="2197510" y="1283299"/>
            <a:ext cx="4156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(X</a:t>
            </a:r>
            <a:r>
              <a:rPr lang="en-GB" sz="9600" baseline="-25000" dirty="0"/>
              <a:t>1</a:t>
            </a:r>
            <a:r>
              <a:rPr lang="en-GB" sz="9600" dirty="0"/>
              <a:t>,…,X</a:t>
            </a:r>
            <a:r>
              <a:rPr lang="en-GB" sz="9600" baseline="-25000" dirty="0"/>
              <a:t>n</a:t>
            </a:r>
            <a:endParaRPr lang="en-GB" sz="16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D054-91A3-C0AA-C7D5-E728E5C4BD00}"/>
              </a:ext>
            </a:extLst>
          </p:cNvPr>
          <p:cNvSpPr txBox="1"/>
          <p:nvPr/>
        </p:nvSpPr>
        <p:spPr>
          <a:xfrm>
            <a:off x="6282812" y="1283299"/>
            <a:ext cx="4884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,p</a:t>
            </a:r>
            <a:r>
              <a:rPr lang="en-GB" sz="9600" baseline="-25000" dirty="0"/>
              <a:t>1</a:t>
            </a:r>
            <a:r>
              <a:rPr lang="en-GB" sz="9600" dirty="0"/>
              <a:t>,…,p</a:t>
            </a:r>
            <a:r>
              <a:rPr lang="en-GB" sz="9600" baseline="-25000" dirty="0"/>
              <a:t>m </a:t>
            </a:r>
            <a:r>
              <a:rPr lang="en-GB" sz="9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1C9F8-AB8B-74DB-1F56-87AB474853C8}"/>
              </a:ext>
            </a:extLst>
          </p:cNvPr>
          <p:cNvSpPr txBox="1"/>
          <p:nvPr/>
        </p:nvSpPr>
        <p:spPr>
          <a:xfrm>
            <a:off x="3218213" y="127142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2A1E1-5C2D-06F9-7B0C-440E44A80BAB}"/>
              </a:ext>
            </a:extLst>
          </p:cNvPr>
          <p:cNvSpPr txBox="1"/>
          <p:nvPr/>
        </p:nvSpPr>
        <p:spPr>
          <a:xfrm>
            <a:off x="5712724" y="1271424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E8480-20AD-9AF9-05EE-F8AA61846592}"/>
              </a:ext>
            </a:extLst>
          </p:cNvPr>
          <p:cNvSpPr txBox="1"/>
          <p:nvPr/>
        </p:nvSpPr>
        <p:spPr>
          <a:xfrm>
            <a:off x="1524000" y="2893759"/>
            <a:ext cx="8015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= Observation k</a:t>
            </a:r>
          </a:p>
        </p:txBody>
      </p:sp>
    </p:spTree>
    <p:extLst>
      <p:ext uri="{BB962C8B-B14F-4D97-AF65-F5344CB8AC3E}">
        <p14:creationId xmlns:p14="http://schemas.microsoft.com/office/powerpoint/2010/main" val="1171934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8E3F2-D0DC-51EE-5B34-441222D556AD}"/>
              </a:ext>
            </a:extLst>
          </p:cNvPr>
          <p:cNvSpPr txBox="1"/>
          <p:nvPr/>
        </p:nvSpPr>
        <p:spPr>
          <a:xfrm>
            <a:off x="1524000" y="2625213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S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65485-7852-F45D-993A-6036E955E689}"/>
              </a:ext>
            </a:extLst>
          </p:cNvPr>
          <p:cNvSpPr txBox="1"/>
          <p:nvPr/>
        </p:nvSpPr>
        <p:spPr>
          <a:xfrm>
            <a:off x="2197510" y="2625213"/>
            <a:ext cx="4156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(X</a:t>
            </a:r>
            <a:r>
              <a:rPr lang="en-GB" sz="9600" baseline="-25000" dirty="0"/>
              <a:t>1</a:t>
            </a:r>
            <a:r>
              <a:rPr lang="en-GB" sz="9600" dirty="0"/>
              <a:t>,…,X</a:t>
            </a:r>
            <a:r>
              <a:rPr lang="en-GB" sz="9600" baseline="-25000" dirty="0"/>
              <a:t>n</a:t>
            </a:r>
            <a:endParaRPr lang="en-GB" sz="16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D054-91A3-C0AA-C7D5-E728E5C4BD00}"/>
              </a:ext>
            </a:extLst>
          </p:cNvPr>
          <p:cNvSpPr txBox="1"/>
          <p:nvPr/>
        </p:nvSpPr>
        <p:spPr>
          <a:xfrm>
            <a:off x="6282812" y="2625213"/>
            <a:ext cx="4884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,p</a:t>
            </a:r>
            <a:r>
              <a:rPr lang="en-GB" sz="9600" baseline="-25000" dirty="0"/>
              <a:t>1</a:t>
            </a:r>
            <a:r>
              <a:rPr lang="en-GB" sz="9600" dirty="0"/>
              <a:t>,…,p</a:t>
            </a:r>
            <a:r>
              <a:rPr lang="en-GB" sz="9600" baseline="-25000" dirty="0"/>
              <a:t>m </a:t>
            </a:r>
            <a:r>
              <a:rPr lang="en-GB" sz="9600" dirty="0"/>
              <a:t>)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E281B1D3-D8AD-6024-B5A4-D267023C6DD5}"/>
              </a:ext>
            </a:extLst>
          </p:cNvPr>
          <p:cNvSpPr/>
          <p:nvPr/>
        </p:nvSpPr>
        <p:spPr>
          <a:xfrm rot="16200000">
            <a:off x="-341544" y="2762866"/>
            <a:ext cx="2398819" cy="133227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B3689-3C18-6948-6CAE-0030ECB3E77C}"/>
              </a:ext>
            </a:extLst>
          </p:cNvPr>
          <p:cNvSpPr txBox="1"/>
          <p:nvPr/>
        </p:nvSpPr>
        <p:spPr>
          <a:xfrm>
            <a:off x="332329" y="3103654"/>
            <a:ext cx="4411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77940-E40D-1216-72CB-EE790D3D1544}"/>
              </a:ext>
            </a:extLst>
          </p:cNvPr>
          <p:cNvSpPr/>
          <p:nvPr/>
        </p:nvSpPr>
        <p:spPr>
          <a:xfrm>
            <a:off x="3372463" y="4909276"/>
            <a:ext cx="5820697" cy="111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Set of K System Observations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6F942E8-1997-0D83-F596-7FA48786A45D}"/>
              </a:ext>
            </a:extLst>
          </p:cNvPr>
          <p:cNvSpPr/>
          <p:nvPr/>
        </p:nvSpPr>
        <p:spPr>
          <a:xfrm>
            <a:off x="2963327" y="4844572"/>
            <a:ext cx="302419" cy="12412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7FA2D09-D292-C534-609B-9E7A0D32AEF4}"/>
              </a:ext>
            </a:extLst>
          </p:cNvPr>
          <p:cNvSpPr/>
          <p:nvPr/>
        </p:nvSpPr>
        <p:spPr>
          <a:xfrm flipH="1">
            <a:off x="9299877" y="4844572"/>
            <a:ext cx="302419" cy="12412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34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5C5281-E505-A02F-28AE-15BE5AB97C7E}"/>
              </a:ext>
            </a:extLst>
          </p:cNvPr>
          <p:cNvSpPr/>
          <p:nvPr/>
        </p:nvSpPr>
        <p:spPr>
          <a:xfrm>
            <a:off x="2757827" y="1465436"/>
            <a:ext cx="7158069" cy="111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Set of K System Observations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D4812EE-2A10-E588-9CA5-C9FF0D984DA6}"/>
              </a:ext>
            </a:extLst>
          </p:cNvPr>
          <p:cNvSpPr/>
          <p:nvPr/>
        </p:nvSpPr>
        <p:spPr>
          <a:xfrm>
            <a:off x="2369577" y="1400732"/>
            <a:ext cx="302419" cy="12412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8CE7FA9-A5A1-8195-2D63-D088BA7B066A}"/>
              </a:ext>
            </a:extLst>
          </p:cNvPr>
          <p:cNvSpPr/>
          <p:nvPr/>
        </p:nvSpPr>
        <p:spPr>
          <a:xfrm flipH="1">
            <a:off x="10012377" y="1400732"/>
            <a:ext cx="302419" cy="12412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FE8E6-E6AF-8D40-2538-7EC4D2CDF6C9}"/>
              </a:ext>
            </a:extLst>
          </p:cNvPr>
          <p:cNvSpPr txBox="1"/>
          <p:nvPr/>
        </p:nvSpPr>
        <p:spPr>
          <a:xfrm>
            <a:off x="2709586" y="2990924"/>
            <a:ext cx="7270580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Analyse system behaviour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Generate intuition and understanding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Make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Quantify the unknown or difficult to calculate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Communicable output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436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ue and yellow snake logo&#10;&#10;Description automatically generated">
            <a:extLst>
              <a:ext uri="{FF2B5EF4-FFF2-40B4-BE49-F238E27FC236}">
                <a16:creationId xmlns:a16="http://schemas.microsoft.com/office/drawing/2014/main" id="{3C3415BB-85B2-980D-5D8C-840DD023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40377" y="1781197"/>
            <a:ext cx="3911245" cy="38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2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FA42-D0E7-DA0D-5FF0-2AC426D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Snakes </a:t>
            </a:r>
            <a:r>
              <a:rPr lang="en-GB"/>
              <a:t>&amp; Ladders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9AF4-78FE-7A40-9255-2FDF3C76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0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FA42-D0E7-DA0D-5FF0-2AC426D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trike="sngStrike" dirty="0"/>
              <a:t>Snakes</a:t>
            </a:r>
            <a:r>
              <a:rPr lang="en-GB" dirty="0"/>
              <a:t> Pythons &amp; Ladders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9AF4-78FE-7A40-9255-2FDF3C76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61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46BDA-7D1D-6C6D-20EB-ED2A1331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78" y="915080"/>
            <a:ext cx="5217844" cy="52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7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soldiers walking through water&#10;&#10;Description automatically generated">
            <a:extLst>
              <a:ext uri="{FF2B5EF4-FFF2-40B4-BE49-F238E27FC236}">
                <a16:creationId xmlns:a16="http://schemas.microsoft.com/office/drawing/2014/main" id="{9147DC66-3339-5899-374C-6820787E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26360" y="949146"/>
            <a:ext cx="6939280" cy="527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A1E90-7565-D166-B6B1-937C8B0281F5}"/>
              </a:ext>
            </a:extLst>
          </p:cNvPr>
          <p:cNvSpPr txBox="1"/>
          <p:nvPr/>
        </p:nvSpPr>
        <p:spPr>
          <a:xfrm>
            <a:off x="4572000" y="6550742"/>
            <a:ext cx="7620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" dirty="0">
                <a:hlinkClick r:id="rId3" tooltip="https://commons.wikimedia.org/wiki/File:D-day_-_British_Forces_during_the_Invasion_of_Normandy_6_June_1944_B5246.jpg"/>
              </a:rPr>
              <a:t>This Photo</a:t>
            </a:r>
            <a:r>
              <a:rPr lang="en-GB" sz="400" dirty="0"/>
              <a:t> by Unknown Author is licensed under </a:t>
            </a:r>
            <a:r>
              <a:rPr lang="en-GB" sz="400" dirty="0">
                <a:hlinkClick r:id="rId4" tooltip="https://creativecommons.org/licenses/by-sa/3.0/"/>
              </a:rPr>
              <a:t>CC BY-SA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1984689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46BDA-7D1D-6C6D-20EB-ED2A1331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0" y="938831"/>
            <a:ext cx="5217844" cy="5217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D18F9-367E-753D-0C36-4F7EAAA8F0DD}"/>
              </a:ext>
            </a:extLst>
          </p:cNvPr>
          <p:cNvSpPr txBox="1"/>
          <p:nvPr/>
        </p:nvSpPr>
        <p:spPr>
          <a:xfrm>
            <a:off x="6293922" y="173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30909-0914-CDCB-B525-F306ADA24C3C}"/>
              </a:ext>
            </a:extLst>
          </p:cNvPr>
          <p:cNvSpPr/>
          <p:nvPr/>
        </p:nvSpPr>
        <p:spPr>
          <a:xfrm>
            <a:off x="6293923" y="1246909"/>
            <a:ext cx="843148" cy="458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ysClr val="windowText" lastClr="000000"/>
                </a:solidFill>
              </a:rPr>
              <a:t>S</a:t>
            </a:r>
          </a:p>
          <a:p>
            <a:endParaRPr lang="en-GB" sz="4000" dirty="0">
              <a:solidFill>
                <a:sysClr val="windowText" lastClr="000000"/>
              </a:solidFill>
            </a:endParaRPr>
          </a:p>
          <a:p>
            <a:r>
              <a:rPr lang="en-GB" sz="4000" dirty="0">
                <a:solidFill>
                  <a:sysClr val="windowText" lastClr="000000"/>
                </a:solidFill>
              </a:rPr>
              <a:t>X</a:t>
            </a:r>
            <a:r>
              <a:rPr lang="en-GB" sz="4000" baseline="-25000" dirty="0">
                <a:solidFill>
                  <a:sysClr val="windowText" lastClr="000000"/>
                </a:solidFill>
              </a:rPr>
              <a:t>i</a:t>
            </a:r>
          </a:p>
          <a:p>
            <a:endParaRPr lang="en-GB" sz="4000" dirty="0">
              <a:solidFill>
                <a:sysClr val="windowText" lastClr="000000"/>
              </a:solidFill>
            </a:endParaRPr>
          </a:p>
          <a:p>
            <a:r>
              <a:rPr lang="en-GB" sz="4000" dirty="0">
                <a:solidFill>
                  <a:sysClr val="windowText" lastClr="000000"/>
                </a:solidFill>
              </a:rPr>
              <a:t>P</a:t>
            </a:r>
          </a:p>
          <a:p>
            <a:endParaRPr lang="en-GB" sz="4000" dirty="0">
              <a:solidFill>
                <a:sysClr val="windowText" lastClr="000000"/>
              </a:solidFill>
            </a:endParaRPr>
          </a:p>
          <a:p>
            <a:r>
              <a:rPr lang="en-GB" sz="4000" dirty="0">
                <a:solidFill>
                  <a:sysClr val="windowText" lastClr="000000"/>
                </a:solidFill>
              </a:rPr>
              <a:t>O</a:t>
            </a:r>
            <a:r>
              <a:rPr lang="en-GB" sz="4000" baseline="-25000" dirty="0">
                <a:solidFill>
                  <a:sysClr val="windowText" lastClr="000000"/>
                </a:solidFill>
              </a:rPr>
              <a:t>k</a:t>
            </a:r>
          </a:p>
          <a:p>
            <a:endParaRPr lang="en-GB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B84BE-1DEA-4AEB-82DF-D2A9EA269539}"/>
              </a:ext>
            </a:extLst>
          </p:cNvPr>
          <p:cNvSpPr/>
          <p:nvPr/>
        </p:nvSpPr>
        <p:spPr>
          <a:xfrm>
            <a:off x="7332705" y="1172690"/>
            <a:ext cx="4150733" cy="458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ysClr val="windowText" lastClr="000000"/>
                </a:solidFill>
              </a:rPr>
              <a:t>Game of S&amp;L</a:t>
            </a:r>
          </a:p>
          <a:p>
            <a:endParaRPr lang="en-GB" sz="4000" dirty="0">
              <a:solidFill>
                <a:sysClr val="windowText" lastClr="000000"/>
              </a:solidFill>
            </a:endParaRPr>
          </a:p>
          <a:p>
            <a:r>
              <a:rPr lang="en-GB" sz="4000" dirty="0">
                <a:solidFill>
                  <a:sysClr val="windowText" lastClr="000000"/>
                </a:solidFill>
              </a:rPr>
              <a:t>Uniform(6)</a:t>
            </a:r>
          </a:p>
          <a:p>
            <a:endParaRPr lang="en-GB" sz="4000" dirty="0">
              <a:solidFill>
                <a:sysClr val="windowText" lastClr="000000"/>
              </a:solidFill>
            </a:endParaRPr>
          </a:p>
          <a:p>
            <a:r>
              <a:rPr lang="en-GB" sz="4000" dirty="0">
                <a:solidFill>
                  <a:sysClr val="windowText" lastClr="000000"/>
                </a:solidFill>
              </a:rPr>
              <a:t>The Board (</a:t>
            </a:r>
            <a:r>
              <a:rPr lang="en-GB" sz="4000" dirty="0" err="1">
                <a:solidFill>
                  <a:sysClr val="windowText" lastClr="000000"/>
                </a:solidFill>
              </a:rPr>
              <a:t>Dict</a:t>
            </a:r>
            <a:r>
              <a:rPr lang="en-GB" sz="4000" dirty="0">
                <a:solidFill>
                  <a:sysClr val="windowText" lastClr="000000"/>
                </a:solidFill>
              </a:rPr>
              <a:t>)</a:t>
            </a:r>
          </a:p>
          <a:p>
            <a:endParaRPr lang="en-GB" sz="4000" dirty="0">
              <a:solidFill>
                <a:sysClr val="windowText" lastClr="000000"/>
              </a:solidFill>
            </a:endParaRPr>
          </a:p>
          <a:p>
            <a:r>
              <a:rPr lang="en-GB" sz="4000" dirty="0">
                <a:solidFill>
                  <a:sysClr val="windowText" lastClr="000000"/>
                </a:solidFill>
              </a:rPr>
              <a:t># Throws</a:t>
            </a:r>
          </a:p>
        </p:txBody>
      </p:sp>
    </p:spTree>
    <p:extLst>
      <p:ext uri="{BB962C8B-B14F-4D97-AF65-F5344CB8AC3E}">
        <p14:creationId xmlns:p14="http://schemas.microsoft.com/office/powerpoint/2010/main" val="2371199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46BDA-7D1D-6C6D-20EB-ED2A1331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0" y="938831"/>
            <a:ext cx="5217844" cy="5217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D18F9-367E-753D-0C36-4F7EAAA8F0DD}"/>
              </a:ext>
            </a:extLst>
          </p:cNvPr>
          <p:cNvSpPr txBox="1"/>
          <p:nvPr/>
        </p:nvSpPr>
        <p:spPr>
          <a:xfrm>
            <a:off x="6293922" y="1733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30909-0914-CDCB-B525-F306ADA24C3C}"/>
              </a:ext>
            </a:extLst>
          </p:cNvPr>
          <p:cNvSpPr/>
          <p:nvPr/>
        </p:nvSpPr>
        <p:spPr>
          <a:xfrm>
            <a:off x="6293922" y="1187534"/>
            <a:ext cx="5217843" cy="458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Play game k times:</a:t>
            </a:r>
          </a:p>
          <a:p>
            <a:endParaRPr lang="en-GB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Start at: </a:t>
            </a:r>
          </a:p>
          <a:p>
            <a:pPr lvl="1"/>
            <a:r>
              <a:rPr lang="en-GB" sz="2400" baseline="-25000" dirty="0">
                <a:solidFill>
                  <a:sysClr val="windowText" lastClr="000000"/>
                </a:solidFill>
              </a:rPr>
              <a:t>	</a:t>
            </a:r>
            <a:r>
              <a:rPr lang="en-GB" sz="2400" dirty="0">
                <a:solidFill>
                  <a:sysClr val="windowText" lastClr="000000"/>
                </a:solidFill>
              </a:rPr>
              <a:t>square = 0</a:t>
            </a: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	throws = 0</a:t>
            </a:r>
          </a:p>
          <a:p>
            <a:pPr lvl="1"/>
            <a:endParaRPr lang="en-GB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While square &lt; 100</a:t>
            </a: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	Roll a uniform die (v)</a:t>
            </a: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	Increment throws by 1</a:t>
            </a: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	square = square + (v)</a:t>
            </a: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	square = </a:t>
            </a:r>
            <a:r>
              <a:rPr lang="en-GB" sz="2400" dirty="0" err="1">
                <a:solidFill>
                  <a:sysClr val="windowText" lastClr="000000"/>
                </a:solidFill>
              </a:rPr>
              <a:t>dict</a:t>
            </a:r>
            <a:r>
              <a:rPr lang="en-GB" sz="2400" dirty="0">
                <a:solidFill>
                  <a:sysClr val="windowText" lastClr="000000"/>
                </a:solidFill>
              </a:rPr>
              <a:t>[square]</a:t>
            </a:r>
          </a:p>
          <a:p>
            <a:pPr lvl="1"/>
            <a:endParaRPr lang="en-GB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GB" sz="2400" dirty="0">
                <a:solidFill>
                  <a:sysClr val="windowText" lastClr="000000"/>
                </a:solidFill>
              </a:rPr>
              <a:t>Store result for the game</a:t>
            </a:r>
          </a:p>
          <a:p>
            <a:endParaRPr lang="en-GB" sz="4000" dirty="0">
              <a:solidFill>
                <a:sysClr val="windowText" lastClr="000000"/>
              </a:solidFill>
            </a:endParaRPr>
          </a:p>
          <a:p>
            <a:endParaRPr lang="en-GB" sz="40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2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FA42-D0E7-DA0D-5FF0-2AC426D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9AF4-78FE-7A40-9255-2FDF3C76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16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7D52-8436-F7D8-7684-E8B3B505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Monthly Order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E1785-315C-3184-0A72-7EB9C29B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47" y="1787520"/>
            <a:ext cx="7983767" cy="2451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6DF053-E691-ECF8-FAF8-7526BAB7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464" y="4501344"/>
            <a:ext cx="3349072" cy="19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7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D31C-2413-F0B6-7AC6-564AB12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04CB-6FAA-E714-8D61-AD52F0B2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2800" dirty="0"/>
              <a:t>Understanding through iteration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2800" dirty="0"/>
              <a:t>Flexible, versatile and powerful tool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2800" dirty="0"/>
              <a:t>Explains complex models where random elements interact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2800" dirty="0"/>
              <a:t>Risk mitigation &amp; decision support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2800" dirty="0"/>
              <a:t>Comprehensible process and results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2800" dirty="0"/>
              <a:t>Insightful visualisation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392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4C3935-D5B2-A990-A0E5-889807D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/ Further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C8C7E-DC4A-2CCB-8A43-72DAF524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https://en.wikipedia.org/wiki/Stanis%C5%82aw_Ulam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https://en.wikipedia.org/wiki/John_von_Neumann</a:t>
            </a:r>
            <a:endParaRPr lang="en-GB" dirty="0"/>
          </a:p>
          <a:p>
            <a:r>
              <a:rPr lang="en-GB" dirty="0">
                <a:hlinkClick r:id="rId4"/>
              </a:rPr>
              <a:t>https://en.wikipedia.org/wiki/Monte_Carlo_method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2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FA42-D0E7-DA0D-5FF0-2AC426D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9AF4-78FE-7A40-9255-2FDF3C76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67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80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men sitting in a room&#10;&#10;Description automatically generated">
            <a:extLst>
              <a:ext uri="{FF2B5EF4-FFF2-40B4-BE49-F238E27FC236}">
                <a16:creationId xmlns:a16="http://schemas.microsoft.com/office/drawing/2014/main" id="{8EE8FDBF-029D-71FD-5770-7A3599D3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1428316"/>
            <a:ext cx="6096000" cy="4333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01B3E-01C4-5FF7-78A0-27C99F6B23B0}"/>
              </a:ext>
            </a:extLst>
          </p:cNvPr>
          <p:cNvSpPr txBox="1"/>
          <p:nvPr/>
        </p:nvSpPr>
        <p:spPr>
          <a:xfrm>
            <a:off x="6096000" y="6545964"/>
            <a:ext cx="6096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" dirty="0">
                <a:hlinkClick r:id="rId3" tooltip="http://histmag.org/Bomba-atomowa.-Cz.-II-Projekt-Manhattan-6963"/>
              </a:rPr>
              <a:t>This Photo</a:t>
            </a:r>
            <a:r>
              <a:rPr lang="en-GB" sz="400" dirty="0"/>
              <a:t> by Unknown Author is licensed under </a:t>
            </a:r>
            <a:r>
              <a:rPr lang="en-GB" sz="400" dirty="0">
                <a:hlinkClick r:id="rId4" tooltip="https://creativecommons.org/licenses/by-sa/3.0/"/>
              </a:rPr>
              <a:t>CC BY-SA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1766787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in a suit and tie&#10;&#10;Description automatically generated">
            <a:extLst>
              <a:ext uri="{FF2B5EF4-FFF2-40B4-BE49-F238E27FC236}">
                <a16:creationId xmlns:a16="http://schemas.microsoft.com/office/drawing/2014/main" id="{4A67EF6E-5295-E310-2106-3E1EE2D4B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31" y="1584372"/>
            <a:ext cx="3188222" cy="4154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erson in a hat and coat holding an object&#10;&#10;Description automatically generated">
            <a:extLst>
              <a:ext uri="{FF2B5EF4-FFF2-40B4-BE49-F238E27FC236}">
                <a16:creationId xmlns:a16="http://schemas.microsoft.com/office/drawing/2014/main" id="{C70A731A-5738-A1E2-2865-CAA67146F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13" y="1584372"/>
            <a:ext cx="2862078" cy="4154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685D5-A89E-B197-7A43-AD5F633ED368}"/>
              </a:ext>
            </a:extLst>
          </p:cNvPr>
          <p:cNvSpPr txBox="1"/>
          <p:nvPr/>
        </p:nvSpPr>
        <p:spPr>
          <a:xfrm>
            <a:off x="2136140" y="5854534"/>
            <a:ext cx="243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Jon von Neumann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AB032-86AB-7FEC-19AA-18265A8EEE35}"/>
              </a:ext>
            </a:extLst>
          </p:cNvPr>
          <p:cNvSpPr txBox="1"/>
          <p:nvPr/>
        </p:nvSpPr>
        <p:spPr>
          <a:xfrm>
            <a:off x="7849479" y="5854534"/>
            <a:ext cx="20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Stanislaw Ulam</a:t>
            </a:r>
          </a:p>
        </p:txBody>
      </p:sp>
    </p:spTree>
    <p:extLst>
      <p:ext uri="{BB962C8B-B14F-4D97-AF65-F5344CB8AC3E}">
        <p14:creationId xmlns:p14="http://schemas.microsoft.com/office/powerpoint/2010/main" val="4058611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atom with spheres around it&#10;&#10;Description automatically generated">
            <a:extLst>
              <a:ext uri="{FF2B5EF4-FFF2-40B4-BE49-F238E27FC236}">
                <a16:creationId xmlns:a16="http://schemas.microsoft.com/office/drawing/2014/main" id="{ADA72532-139D-1903-286A-D820C9C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44525" y="1134093"/>
            <a:ext cx="4302950" cy="45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66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explosion with text overlay">
            <a:extLst>
              <a:ext uri="{FF2B5EF4-FFF2-40B4-BE49-F238E27FC236}">
                <a16:creationId xmlns:a16="http://schemas.microsoft.com/office/drawing/2014/main" id="{051023A9-491D-03CC-9730-5DF974C8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4743" y="1186418"/>
            <a:ext cx="8142514" cy="458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9C68D-E965-4394-B37D-6F0EEDCF392D}"/>
              </a:ext>
            </a:extLst>
          </p:cNvPr>
          <p:cNvSpPr txBox="1"/>
          <p:nvPr/>
        </p:nvSpPr>
        <p:spPr>
          <a:xfrm>
            <a:off x="0" y="6537368"/>
            <a:ext cx="12192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" dirty="0">
                <a:hlinkClick r:id="rId3" tooltip="https://www.dianuke.org/75-years-after-first-nuclear-explosion-apocalypse-still-looms/75-years-after-first-nuclear-explosion-apocalypse-still-looms-2/"/>
              </a:rPr>
              <a:t>This Photo</a:t>
            </a:r>
            <a:r>
              <a:rPr lang="en-GB" sz="400" dirty="0"/>
              <a:t> by Unknown Author is licensed under </a:t>
            </a:r>
            <a:r>
              <a:rPr lang="en-GB" sz="400" dirty="0">
                <a:hlinkClick r:id="rId4" tooltip="https://creativecommons.org/licenses/by-nc/3.0/"/>
              </a:rPr>
              <a:t>CC BY-NC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3527485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6B49-D3B0-5A84-EEC2-E750F2A3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Richard Warburton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6FC86-D806-B364-EF64-8E02E2B7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20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A8E6-8EE5-D303-A2A0-F9F32F6E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 Warburton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EFAC-D565-A424-E9C7-1D1785113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204" y="1825625"/>
            <a:ext cx="6181596" cy="4351338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Data analyst &amp; scientist (19 years experience)</a:t>
            </a:r>
          </a:p>
          <a:p>
            <a:endParaRPr lang="en-US" sz="2400" dirty="0"/>
          </a:p>
          <a:p>
            <a:r>
              <a:rPr lang="en-US" sz="2400" dirty="0"/>
              <a:t>Specialize in: </a:t>
            </a:r>
          </a:p>
          <a:p>
            <a:pPr lvl="1"/>
            <a:r>
              <a:rPr lang="en-US" sz="2400" dirty="0"/>
              <a:t>Helping people understand and analyse data</a:t>
            </a:r>
          </a:p>
          <a:p>
            <a:pPr lvl="1"/>
            <a:r>
              <a:rPr lang="en-US" sz="2400" dirty="0"/>
              <a:t>Helping people understand complex processes</a:t>
            </a:r>
          </a:p>
          <a:p>
            <a:pPr lvl="1"/>
            <a:r>
              <a:rPr lang="en-US" sz="2400" dirty="0"/>
              <a:t>Communicate insights and findings</a:t>
            </a:r>
          </a:p>
          <a:p>
            <a:pPr lvl="1"/>
            <a:r>
              <a:rPr lang="en-US" sz="2400" dirty="0"/>
              <a:t>Driving change and transformation programmes</a:t>
            </a:r>
          </a:p>
          <a:p>
            <a:endParaRPr lang="en-US" sz="2400" dirty="0"/>
          </a:p>
          <a:p>
            <a:r>
              <a:rPr lang="en-US" sz="2400" dirty="0"/>
              <a:t>Communication, presenting and public speaking</a:t>
            </a:r>
            <a:endParaRPr lang="en-GB" sz="2400" dirty="0"/>
          </a:p>
        </p:txBody>
      </p:sp>
      <p:pic>
        <p:nvPicPr>
          <p:cNvPr id="6" name="Content Placeholder 5" descr="A person in a suit&#10;&#10;Description automatically generated">
            <a:extLst>
              <a:ext uri="{FF2B5EF4-FFF2-40B4-BE49-F238E27FC236}">
                <a16:creationId xmlns:a16="http://schemas.microsoft.com/office/drawing/2014/main" id="{A890555D-A24D-3077-4E04-FBDC30E9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6738" y="1825625"/>
            <a:ext cx="4351337" cy="4351337"/>
          </a:xfrm>
        </p:spPr>
      </p:pic>
    </p:spTree>
    <p:extLst>
      <p:ext uri="{BB962C8B-B14F-4D97-AF65-F5344CB8AC3E}">
        <p14:creationId xmlns:p14="http://schemas.microsoft.com/office/powerpoint/2010/main" val="591089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8E3F2-D0DC-51EE-5B34-441222D556AD}"/>
              </a:ext>
            </a:extLst>
          </p:cNvPr>
          <p:cNvSpPr txBox="1"/>
          <p:nvPr/>
        </p:nvSpPr>
        <p:spPr>
          <a:xfrm>
            <a:off x="1524000" y="2625213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S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65485-7852-F45D-993A-6036E955E689}"/>
              </a:ext>
            </a:extLst>
          </p:cNvPr>
          <p:cNvSpPr txBox="1"/>
          <p:nvPr/>
        </p:nvSpPr>
        <p:spPr>
          <a:xfrm>
            <a:off x="2197510" y="2625213"/>
            <a:ext cx="4156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(X</a:t>
            </a:r>
            <a:r>
              <a:rPr lang="en-GB" sz="9600" baseline="-25000" dirty="0"/>
              <a:t>1</a:t>
            </a:r>
            <a:r>
              <a:rPr lang="en-GB" sz="9600" dirty="0"/>
              <a:t>,…,X</a:t>
            </a:r>
            <a:r>
              <a:rPr lang="en-GB" sz="9600" baseline="-25000" dirty="0"/>
              <a:t>n</a:t>
            </a:r>
            <a:endParaRPr lang="en-GB" sz="16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D054-91A3-C0AA-C7D5-E728E5C4BD00}"/>
              </a:ext>
            </a:extLst>
          </p:cNvPr>
          <p:cNvSpPr txBox="1"/>
          <p:nvPr/>
        </p:nvSpPr>
        <p:spPr>
          <a:xfrm>
            <a:off x="6282812" y="2625213"/>
            <a:ext cx="4884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,p</a:t>
            </a:r>
            <a:r>
              <a:rPr lang="en-GB" sz="9600" baseline="-25000" dirty="0"/>
              <a:t>1</a:t>
            </a:r>
            <a:r>
              <a:rPr lang="en-GB" sz="9600" dirty="0"/>
              <a:t>,…,p</a:t>
            </a:r>
            <a:r>
              <a:rPr lang="en-GB" sz="9600" baseline="-25000" dirty="0"/>
              <a:t>m </a:t>
            </a:r>
            <a:r>
              <a:rPr lang="en-GB" sz="9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A2E44-C00C-D779-817A-C633B61D3E5F}"/>
              </a:ext>
            </a:extLst>
          </p:cNvPr>
          <p:cNvSpPr txBox="1"/>
          <p:nvPr/>
        </p:nvSpPr>
        <p:spPr>
          <a:xfrm>
            <a:off x="7621811" y="5122976"/>
            <a:ext cx="405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Where: n&gt;0, m&gt;=0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67492-5513-75EE-6E58-1355993F05B9}"/>
              </a:ext>
            </a:extLst>
          </p:cNvPr>
          <p:cNvSpPr txBox="1"/>
          <p:nvPr/>
        </p:nvSpPr>
        <p:spPr>
          <a:xfrm>
            <a:off x="2148346" y="5680817"/>
            <a:ext cx="95274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000" dirty="0"/>
              <a:t>X</a:t>
            </a:r>
            <a:r>
              <a:rPr lang="en-GB" sz="4000" baseline="-25000" dirty="0"/>
              <a:t>i </a:t>
            </a:r>
            <a:r>
              <a:rPr lang="en-GB" sz="4000" dirty="0"/>
              <a:t>~ D </a:t>
            </a:r>
          </a:p>
        </p:txBody>
      </p:sp>
    </p:spTree>
    <p:extLst>
      <p:ext uri="{BB962C8B-B14F-4D97-AF65-F5344CB8AC3E}">
        <p14:creationId xmlns:p14="http://schemas.microsoft.com/office/powerpoint/2010/main" val="2948414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view Skills Training Video Slides MVP" id="{C8E9BBFE-6359-4726-960D-B398D5642AA4}" vid="{28DFFEC3-F941-435E-A2D6-5AA7490DF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Vocate Template</Template>
  <TotalTime>0</TotalTime>
  <Words>392</Words>
  <Application>Microsoft Office PowerPoint</Application>
  <PresentationFormat>Widescreen</PresentationFormat>
  <Paragraphs>108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PyData: Monte Carlo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Richard Warburton</vt:lpstr>
      <vt:lpstr>Richard Warburton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Snakes &amp; Ladders</vt:lpstr>
      <vt:lpstr>Snakes Pythons &amp; Ladders</vt:lpstr>
      <vt:lpstr>PowerPoint Presentation</vt:lpstr>
      <vt:lpstr>PowerPoint Presentation</vt:lpstr>
      <vt:lpstr>PowerPoint Presentation</vt:lpstr>
      <vt:lpstr>Finance Example</vt:lpstr>
      <vt:lpstr>Monthly Order Book</vt:lpstr>
      <vt:lpstr>Monte Carlo Modelling</vt:lpstr>
      <vt:lpstr>References / Further Reading</vt:lpstr>
      <vt:lpstr>Other 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Richard Warburton</dc:creator>
  <cp:lastModifiedBy>Richard Warburton</cp:lastModifiedBy>
  <cp:revision>4</cp:revision>
  <cp:lastPrinted>2024-02-01T14:41:50Z</cp:lastPrinted>
  <dcterms:created xsi:type="dcterms:W3CDTF">2024-01-31T13:05:48Z</dcterms:created>
  <dcterms:modified xsi:type="dcterms:W3CDTF">2024-04-17T11:56:46Z</dcterms:modified>
</cp:coreProperties>
</file>