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3" r:id="rId4"/>
    <p:sldId id="261" r:id="rId5"/>
    <p:sldId id="260" r:id="rId6"/>
    <p:sldId id="264" r:id="rId7"/>
    <p:sldId id="267" r:id="rId8"/>
    <p:sldId id="257" r:id="rId9"/>
    <p:sldId id="262" r:id="rId10"/>
    <p:sldId id="268" r:id="rId11"/>
    <p:sldId id="265" r:id="rId12"/>
    <p:sldId id="270" r:id="rId13"/>
  </p:sldIdLst>
  <p:sldSz cx="9144000" cy="5145088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5482B"/>
    <a:srgbClr val="C75806"/>
    <a:srgbClr val="00499F"/>
    <a:srgbClr val="0CC1E0"/>
    <a:srgbClr val="1B00FE"/>
    <a:srgbClr val="0CA3D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8" autoAdjust="0"/>
    <p:restoredTop sz="94648" autoAdjust="0"/>
  </p:normalViewPr>
  <p:slideViewPr>
    <p:cSldViewPr>
      <p:cViewPr varScale="1">
        <p:scale>
          <a:sx n="61" d="100"/>
          <a:sy n="61" d="100"/>
        </p:scale>
        <p:origin x="66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2757087-FFBF-FA69-8108-5638138513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B684410-97B8-7C65-B8C3-329EFAFF11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454748F-8CA6-EE0C-CF5B-554A9AEF99F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5A3C92D7-A443-B1F5-9EB0-5E9B6F5935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Click to edit Master text styles</a:t>
            </a:r>
          </a:p>
          <a:p>
            <a:pPr lvl="1"/>
            <a:r>
              <a:rPr lang="ru-RU" altLang="ru-RU" noProof="0"/>
              <a:t>Second level</a:t>
            </a:r>
          </a:p>
          <a:p>
            <a:pPr lvl="2"/>
            <a:r>
              <a:rPr lang="ru-RU" altLang="ru-RU" noProof="0"/>
              <a:t>Third level</a:t>
            </a:r>
          </a:p>
          <a:p>
            <a:pPr lvl="3"/>
            <a:r>
              <a:rPr lang="ru-RU" altLang="ru-RU" noProof="0"/>
              <a:t>Fourth level</a:t>
            </a:r>
          </a:p>
          <a:p>
            <a:pPr lvl="4"/>
            <a:r>
              <a:rPr lang="ru-RU" altLang="ru-RU" noProof="0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4AEC75DD-85D8-06A9-9D0F-3056DA0E6F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14E54FD7-0E4F-D78F-F098-B3BF7F3BB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A6D6F982-D1BE-42C9-B8D6-73427633C52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813" y="2357438"/>
            <a:ext cx="6048375" cy="1135062"/>
          </a:xfrm>
          <a:ln>
            <a:noFill/>
          </a:ln>
          <a:effectLst/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ru-RU" alt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3851275"/>
            <a:ext cx="6048375" cy="377825"/>
          </a:xfrm>
          <a:ln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ru-RU" altLang="ru-RU" noProof="0" dirty="0" err="1"/>
              <a:t>Click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to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edit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Master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subtitle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style</a:t>
            </a:r>
            <a:endParaRPr lang="ru-RU" altLang="ru-RU" noProof="0" dirty="0"/>
          </a:p>
        </p:txBody>
      </p:sp>
    </p:spTree>
    <p:extLst>
      <p:ext uri="{BB962C8B-B14F-4D97-AF65-F5344CB8AC3E}">
        <p14:creationId xmlns:p14="http://schemas.microsoft.com/office/powerpoint/2010/main" val="267839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3C1F72-62D3-632E-51E8-D24AAA20D2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729F6-BE62-4B64-80D4-C40ABB8438D2}" type="datetime1">
              <a:rPr lang="en-US" altLang="ru-RU" smtClean="0"/>
              <a:t>4/22/2023</a:t>
            </a:fld>
            <a:endParaRPr lang="en-GB" alt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C0B3C6B-0297-0FFD-8B45-4C38E168A2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E403DFF-7861-ABF6-D124-F5BFC822EC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EF115-7076-4DEE-8D29-E7168FCDE59D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22690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8288"/>
            <a:ext cx="2051050" cy="3997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8288"/>
            <a:ext cx="6003925" cy="3997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A92D72F-9A2E-73A6-70FE-3FB1DD7A2D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1AEBD-59E9-4BE0-9330-A7885D4488E6}" type="datetime1">
              <a:rPr lang="en-US" altLang="ru-RU" smtClean="0"/>
              <a:t>4/22/2023</a:t>
            </a:fld>
            <a:endParaRPr lang="en-GB" alt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A4ACF76-A764-4E21-79E0-3F9F447F1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CC3815C-32F5-37B8-AF77-21547639F9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5DE26-CC21-48BC-8766-EB46D2E5F5B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749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46C085-4AAA-0E6F-7FD1-3B29F694E7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B078-2443-4756-ADA2-4D3BF0528076}" type="datetime1">
              <a:rPr lang="en-US" altLang="ru-RU" smtClean="0"/>
              <a:t>4/22/2023</a:t>
            </a:fld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194E40-2FD2-A203-93A9-8C702A8C77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9F4266-7DEB-771B-CE30-E833D728BE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605C6-59A3-4EA6-8687-3B89B83FE8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56058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789B24-CAB6-49D2-EE69-65C536D471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40D1-742F-41A7-A0E5-0C9D142DE91F}" type="datetime1">
              <a:rPr lang="en-US" altLang="ru-RU" smtClean="0"/>
              <a:t>4/22/2023</a:t>
            </a:fld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CCF935-D39A-10B2-B613-54D13D00B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58008F-55E6-FDEA-B647-E7304D9343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8D19C-7DCB-4671-AFD9-7DC1DBA8C53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7068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F1CEFF-0616-B196-FFD6-5E7FC2CDC4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BEB3C-93C7-459F-BF55-9702FE534DEC}" type="datetime1">
              <a:rPr lang="en-US" altLang="ru-RU" smtClean="0"/>
              <a:t>4/22/2023</a:t>
            </a:fld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9C673B-821E-AF25-8FAD-05CA14402C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F23A72-6AEB-9EF2-52A6-F50F00531C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7D33C-4026-45C4-AB44-CA8FF52405B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0451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3600450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763" y="1204913"/>
            <a:ext cx="3602037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B8F70-C333-BFA6-5F71-C11D821CEA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37E0D-7F1E-4476-9A09-25F7F4615BB9}" type="datetime1">
              <a:rPr lang="en-US" altLang="ru-RU" smtClean="0"/>
              <a:t>4/22/2023</a:t>
            </a:fld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8ADAD3-9F19-9BEC-4C85-AA97F3033B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61F5A-E18E-2DFE-5526-DC9B40FDEC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115E9-FDD5-4759-B34A-C2C2440B11C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3799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498231-4E0C-4268-E231-23E939999B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B93FD-4F38-4849-834E-BEE268DD9C70}" type="datetime1">
              <a:rPr lang="en-US" altLang="ru-RU" smtClean="0"/>
              <a:t>4/22/2023</a:t>
            </a:fld>
            <a:endParaRPr lang="ru-RU" alt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08F699-804D-E71C-7C23-9012978CBD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834E96-EA99-0ACE-D737-75C16B98EC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7A1DC-97F1-4AA3-BAAD-0078C143825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76349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7C84AAF-C610-6666-DB3D-709A7AFC18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1C277-2618-47FF-A0BA-4178A16A4478}" type="datetime1">
              <a:rPr lang="en-US" altLang="ru-RU" smtClean="0"/>
              <a:t>4/22/2023</a:t>
            </a:fld>
            <a:endParaRPr lang="ru-RU" alt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549FF6-B816-E605-FCA8-E4DEA54A67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B62F459-2C08-647C-41CD-5E4A516AEF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0595FB-3621-47E1-A868-8FAC2068068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73712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50CF547-E0AB-CA35-7E24-57C2568FC0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67C6A-67BB-4711-A73C-45D933EE4B3A}" type="datetime1">
              <a:rPr lang="en-US" altLang="ru-RU" smtClean="0"/>
              <a:t>4/22/2023</a:t>
            </a:fld>
            <a:endParaRPr lang="ru-RU" alt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AB6AEDE-9B08-D9A4-2C04-FD1E5873F2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780950E-A7BC-0EB2-5E39-9EB4BA1BA3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E0292-E1E5-425C-B03F-8390C5BDAD8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23679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34B44-1A9E-106D-370D-8E0DED352A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923C0-30FF-4CB6-A722-BAD7A0018545}" type="datetime1">
              <a:rPr lang="en-US" altLang="ru-RU" smtClean="0"/>
              <a:t>4/22/2023</a:t>
            </a:fld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C140A-2B72-C10C-ED4D-698F102423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48168B-E747-5B84-640D-DF5A5374A9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6B39D0-0D43-472C-AB0E-6714BAAC687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109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26EFC3E-5418-C01B-23BE-F2D056CD50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838F0-215A-4DA9-8E28-73DF1EC06E29}" type="datetime1">
              <a:rPr lang="en-US" altLang="ru-RU" smtClean="0"/>
              <a:t>4/22/2023</a:t>
            </a:fld>
            <a:endParaRPr lang="en-GB" alt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0940DAA-7B3B-B167-2266-AAC1A4D11A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A25D4E6-2CCA-31C4-9588-80C73DDCD7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EA7C5-1743-45C6-B83D-22D3F06C9EB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225458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B6F65-FC6D-CF1D-FAFD-CBD7D8B9C2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30FB6-AF93-4E21-A03B-23D53FD74BEB}" type="datetime1">
              <a:rPr lang="en-US" altLang="ru-RU" smtClean="0"/>
              <a:t>4/22/2023</a:t>
            </a:fld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D43D2-5DF4-1DF2-C727-F2887F3BF3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FC58C-B5CD-665A-0C44-DF6736F4E5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2272B-4BDB-4E0A-94D8-11CCA37178D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8538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B2C007-FE5E-6D28-3DD9-BCC9962710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AA25A-3DD9-4EA4-8D51-9E9C9B60FEB9}" type="datetime1">
              <a:rPr lang="en-US" altLang="ru-RU" smtClean="0"/>
              <a:t>4/22/2023</a:t>
            </a:fld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8C4D3A-AA4B-9037-2834-0F09AC8E64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FA4DF2-9FD8-7035-0BEB-92CCB29764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80D06-ED37-4CC8-B3C1-0E5CC686090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0869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8475" y="196850"/>
            <a:ext cx="1838325" cy="4403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196850"/>
            <a:ext cx="5364162" cy="4403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5A1098-5543-B331-0CE8-ABD3A9245A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8C13B-FBEE-46F1-BBA4-28F791036F5E}" type="datetime1">
              <a:rPr lang="en-US" altLang="ru-RU" smtClean="0"/>
              <a:t>4/22/2023</a:t>
            </a:fld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F0DC6A-8B7C-0E83-2BF8-FFF36BA513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4B21AB-55E8-B525-DAA4-00E5F1B3D7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A391E7-F012-437D-BDD8-381A91A4D8E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165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C652993-9EFE-00D2-240E-10A0C72ECB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785E7-F2C6-410F-8B32-72B7420158C4}" type="datetime1">
              <a:rPr lang="en-US" altLang="ru-RU" smtClean="0"/>
              <a:t>4/22/2023</a:t>
            </a:fld>
            <a:endParaRPr lang="en-GB" alt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F5058D5-37DD-B04D-4780-E8E3ED8FA5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436C321-DAF1-15A1-7BA2-C24982E18E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6B8BB-0A8F-4898-8AF0-D485ADCF24CA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50156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347788"/>
            <a:ext cx="4027487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7788"/>
            <a:ext cx="4027488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65AD1E8-36BF-E540-043C-F2C29A9C7E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D523E-9E65-4CF2-8F47-1B769A2636B8}" type="datetime1">
              <a:rPr lang="en-US" altLang="ru-RU" smtClean="0"/>
              <a:t>4/22/2023</a:t>
            </a:fld>
            <a:endParaRPr lang="en-GB" alt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4CC429C-EB60-92D7-FD08-49202B795E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BDF2BFD-CEC5-F32A-0297-DC4AC6DE18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5A485-B579-4A8F-B7FB-00E4DE9092A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3129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21EE4F4-E0B1-CD2B-D9D2-73319B759D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32DC6-1689-48FD-984D-0F000C1AFE8B}" type="datetime1">
              <a:rPr lang="en-US" altLang="ru-RU" smtClean="0"/>
              <a:t>4/22/2023</a:t>
            </a:fld>
            <a:endParaRPr lang="en-GB" altLang="ru-RU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70078EB-013C-9409-72CB-3EFCF2477D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0FE8A76-79C8-E136-B71D-55BB4DAFF0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821556-3158-4617-A57D-E60104B710FD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45420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F26BD6F-1894-D4CC-507D-614CCB8F2F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6E65F-B7FA-470F-B337-BA937C25378A}" type="datetime1">
              <a:rPr lang="en-US" altLang="ru-RU" smtClean="0"/>
              <a:t>4/22/2023</a:t>
            </a:fld>
            <a:endParaRPr lang="en-GB" altLang="ru-RU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9D843E6-34D2-C9CC-5B87-718C9D1ACB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C8A1D23-B5B0-20D8-A50A-997F7DEB3E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4A337-0E95-4392-9CD2-560F3C97313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10490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767F1D0F-9ED3-9F00-931A-CC26B53D67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E038B-61C0-4AE2-8CCD-2D076F03230E}" type="datetime1">
              <a:rPr lang="en-US" altLang="ru-RU" smtClean="0"/>
              <a:t>4/22/2023</a:t>
            </a:fld>
            <a:endParaRPr lang="en-GB" altLang="ru-RU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04AA734-053A-0756-5322-CD80516759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F06F62D-0574-9740-5D00-1E2A0509D5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45B95B-AE20-4604-908C-FBA517F0E2D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20430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5E8EB0E-D694-FEFF-0CFC-8828753A77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5F4B6-7548-4B99-87BB-801C5733BE64}" type="datetime1">
              <a:rPr lang="en-US" altLang="ru-RU" smtClean="0"/>
              <a:t>4/22/2023</a:t>
            </a:fld>
            <a:endParaRPr lang="en-GB" alt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32B316A-C3CC-836E-7598-471EF792F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0E8DA89-6996-CF96-4B47-770876C009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C793F4-2895-4FC2-A3E3-13319D033D8E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64976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1E42E17-8C98-6FB7-D58D-42892B6012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18CBF-8FD4-452B-9A35-CB50C7264366}" type="datetime1">
              <a:rPr lang="en-US" altLang="ru-RU" smtClean="0"/>
              <a:t>4/22/2023</a:t>
            </a:fld>
            <a:endParaRPr lang="en-GB" alt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C251DA1-983C-F982-6A3F-DE1D15AFE9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E909E47-272F-06A1-740E-C17E37E5E2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3ABD14-2B4B-4F3D-AF46-79BF1545626E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279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3B5044-83B0-90B6-21DC-152860944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8288"/>
            <a:ext cx="82073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030ADA8-A169-0F02-7818-3A0417940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7788"/>
            <a:ext cx="820737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0BA13384-C056-A8B5-2FC2-2E250A6AE1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38700"/>
            <a:ext cx="213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A317C73-2042-416C-8D1A-02B6DCD58F7B}" type="datetime1">
              <a:rPr lang="en-US" altLang="ru-RU" smtClean="0"/>
              <a:t>4/22/2023</a:t>
            </a:fld>
            <a:endParaRPr lang="en-GB" altLang="ru-RU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72717621-3BBF-93BB-EB54-989CB016BF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38700"/>
            <a:ext cx="2895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F9F7FE44-3E4F-3C15-468A-DB3DD6E79E0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38700"/>
            <a:ext cx="21224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latin typeface="Calibri" panose="020F0502020204030204" pitchFamily="34" charset="0"/>
              </a:defRPr>
            </a:lvl1pPr>
          </a:lstStyle>
          <a:p>
            <a:fld id="{85BF95D1-FCC9-4DE2-A54B-9BDA13A4B977}" type="slidenum">
              <a:rPr lang="en-GB" altLang="ru-RU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F4B6A09-DD23-0807-E3C4-871A7BA55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196850"/>
            <a:ext cx="7342187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BB2E3A5-D404-5175-C749-54481B25A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204913"/>
            <a:ext cx="7354887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4AF5F581-1BF2-B60B-8EF6-D782615777D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 b="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128E9935-2EED-429E-970A-C3F4CA1DEE58}" type="datetime1">
              <a:rPr lang="en-US" altLang="ru-RU" smtClean="0"/>
              <a:t>4/22/2023</a:t>
            </a:fld>
            <a:endParaRPr lang="ru-RU" altLang="ru-RU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6F1576F9-B62A-72CB-021D-7B2F052D10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14FD6B1D-4BA4-06B1-760F-54FAFABB8B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solidFill>
                  <a:srgbClr val="1C1C1C"/>
                </a:solidFill>
                <a:latin typeface="Calibri" panose="020F0502020204030204" pitchFamily="34" charset="0"/>
              </a:defRPr>
            </a:lvl1pPr>
          </a:lstStyle>
          <a:p>
            <a:fld id="{8D67963C-5E40-4D78-8A26-EEEA68D2DF6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>
            <a:extLst>
              <a:ext uri="{FF2B5EF4-FFF2-40B4-BE49-F238E27FC236}">
                <a16:creationId xmlns:a16="http://schemas.microsoft.com/office/drawing/2014/main" id="{8C666966-1A2B-EC19-BA00-62DB29D177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824" y="3741738"/>
            <a:ext cx="6697440" cy="612775"/>
          </a:xfrm>
        </p:spPr>
        <p:txBody>
          <a:bodyPr anchor="b"/>
          <a:lstStyle/>
          <a:p>
            <a:pPr algn="l" eaLnBrk="1" hangingPunct="1"/>
            <a:r>
              <a:rPr lang="en-US" altLang="ru-RU" sz="4000" dirty="0">
                <a:ea typeface="Roboto" panose="02000000000000000000" pitchFamily="2" charset="0"/>
                <a:cs typeface="Arial" panose="020B0604020202020204" pitchFamily="34" charset="0"/>
              </a:rPr>
              <a:t>Tornados : A Force of Nature</a:t>
            </a:r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45CAD050-AA5B-61CB-C20E-3FCC97C72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354513"/>
            <a:ext cx="53276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000">
                <a:solidFill>
                  <a:srgbClr val="601010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9pPr>
          </a:lstStyle>
          <a:p>
            <a:pPr algn="l" eaLnBrk="1" hangingPunct="1">
              <a:defRPr/>
            </a:pPr>
            <a:r>
              <a:rPr lang="en-US" altLang="ru-RU" sz="2800" b="0" dirty="0">
                <a:solidFill>
                  <a:schemeClr val="tx2"/>
                </a:solidFill>
                <a:latin typeface="+mn-lt"/>
                <a:ea typeface="Roboto light" pitchFamily="2" charset="0"/>
                <a:cs typeface="Arial" panose="020B0604020202020204" pitchFamily="34" charset="0"/>
              </a:rPr>
              <a:t>Project Group 6 </a:t>
            </a:r>
            <a:endParaRPr lang="uk-UA" altLang="ru-RU" sz="2800" b="0" dirty="0">
              <a:solidFill>
                <a:schemeClr val="tx2"/>
              </a:solidFill>
              <a:latin typeface="+mn-lt"/>
              <a:ea typeface="Roboto light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F960-C6F3-72E6-4F8A-6C8DFEFB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000000"/>
                </a:solidFill>
              </a:rPr>
              <a:t>Conclusions and Connections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3F9460-F0D3-D753-61C8-80BAC0B7A4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Average Person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Planning a Vacation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Buying a house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B7D80F-0C14-4E94-EF3F-ABC4D12AE7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Big Picture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Business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Public Safety and Emergency Response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Urban Planning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355D6-284C-405B-CF76-284AB1A3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305771-719D-4E45-9256-1C73FE5D9DF0}" type="datetime1">
              <a:rPr lang="en-US" altLang="ru-RU" smtClean="0"/>
              <a:t>4/22/2023</a:t>
            </a:fld>
            <a:endParaRPr lang="ru-RU" alt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5834A-8906-5173-587A-A9046716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D19C-7DCB-4671-AFD9-7DC1DBA8C539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462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-up of a flame&#10;&#10;Description automatically generated with low confidence">
            <a:extLst>
              <a:ext uri="{FF2B5EF4-FFF2-40B4-BE49-F238E27FC236}">
                <a16:creationId xmlns:a16="http://schemas.microsoft.com/office/drawing/2014/main" id="{01676DAC-2DF5-CFB3-94B5-9C161578C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5" b="10212"/>
          <a:stretch/>
        </p:blipFill>
        <p:spPr>
          <a:xfrm>
            <a:off x="20" y="10"/>
            <a:ext cx="9143980" cy="5145078"/>
          </a:xfr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3623FABE-921B-C982-9452-790667C7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7F943A04-7AF7-40DD-9268-159EF56FB974}" type="datetime1">
              <a:rPr lang="en-US" altLang="ru-RU" smtClean="0"/>
              <a:t>4/22/2023</a:t>
            </a:fld>
            <a:endParaRPr lang="en-GB" altLang="ru-RU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A995C2BB-69D4-41DC-DAE4-A515BC30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18EA7C5-1743-45C6-B83D-22D3F06C9EBF}" type="slidenum">
              <a:rPr lang="en-GB" altLang="ru-RU" smtClean="0"/>
              <a:pPr>
                <a:spcAft>
                  <a:spcPts val="600"/>
                </a:spcAft>
              </a:pPr>
              <a:t>11</a:t>
            </a:fld>
            <a:endParaRPr lang="en-GB" alt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5F458-4024-76A1-6AC1-B2930088EDC5}"/>
              </a:ext>
            </a:extLst>
          </p:cNvPr>
          <p:cNvSpPr txBox="1"/>
          <p:nvPr/>
        </p:nvSpPr>
        <p:spPr>
          <a:xfrm>
            <a:off x="4427984" y="2110879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8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-up of a flame&#10;&#10;Description automatically generated with low confidence">
            <a:extLst>
              <a:ext uri="{FF2B5EF4-FFF2-40B4-BE49-F238E27FC236}">
                <a16:creationId xmlns:a16="http://schemas.microsoft.com/office/drawing/2014/main" id="{01676DAC-2DF5-CFB3-94B5-9C161578C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5" b="10212"/>
          <a:stretch/>
        </p:blipFill>
        <p:spPr>
          <a:xfrm>
            <a:off x="20" y="10"/>
            <a:ext cx="9143980" cy="5145078"/>
          </a:xfr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3623FABE-921B-C982-9452-790667C7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7F943A04-7AF7-40DD-9268-159EF56FB974}" type="datetime1">
              <a:rPr lang="en-US" altLang="ru-RU" smtClean="0"/>
              <a:t>4/22/2023</a:t>
            </a:fld>
            <a:endParaRPr lang="en-GB" altLang="ru-RU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A995C2BB-69D4-41DC-DAE4-A515BC30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18EA7C5-1743-45C6-B83D-22D3F06C9EBF}" type="slidenum">
              <a:rPr lang="en-GB" altLang="ru-RU" smtClean="0"/>
              <a:pPr>
                <a:spcAft>
                  <a:spcPts val="600"/>
                </a:spcAft>
              </a:pPr>
              <a:t>2</a:t>
            </a:fld>
            <a:endParaRPr lang="en-GB" alt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5F458-4024-76A1-6AC1-B2930088EDC5}"/>
              </a:ext>
            </a:extLst>
          </p:cNvPr>
          <p:cNvSpPr txBox="1"/>
          <p:nvPr/>
        </p:nvSpPr>
        <p:spPr>
          <a:xfrm>
            <a:off x="4932040" y="340296"/>
            <a:ext cx="381642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Group Members</a:t>
            </a:r>
          </a:p>
          <a:p>
            <a:endParaRPr lang="en-US" dirty="0"/>
          </a:p>
          <a:p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Richard Malolepsy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Gavin Wan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Priya Maringanti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Shankar Mohanathas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0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2394D6A-4A3A-B194-5BA8-89E68AE1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68288"/>
            <a:ext cx="8207375" cy="866775"/>
          </a:xfrm>
        </p:spPr>
        <p:txBody>
          <a:bodyPr wrap="square" anchor="ctr">
            <a:normAutofit/>
          </a:bodyPr>
          <a:lstStyle/>
          <a:p>
            <a:r>
              <a:rPr lang="en-US" sz="3600" dirty="0"/>
              <a:t>What is a Tornado? </a:t>
            </a:r>
          </a:p>
        </p:txBody>
      </p:sp>
      <p:pic>
        <p:nvPicPr>
          <p:cNvPr id="15" name="Content Placeholder 14" descr="A tornado in a field&#10;&#10;Description automatically generated with low confidence">
            <a:extLst>
              <a:ext uri="{FF2B5EF4-FFF2-40B4-BE49-F238E27FC236}">
                <a16:creationId xmlns:a16="http://schemas.microsoft.com/office/drawing/2014/main" id="{3624C204-EB74-A686-5812-C8FD529AA6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7788"/>
            <a:ext cx="4155501" cy="2917825"/>
          </a:xfrm>
        </p:spPr>
      </p:pic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15147CFD-435B-28A6-CEE1-C3448191B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47788"/>
            <a:ext cx="4027488" cy="2917825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violently rotating column of air touching the ground</a:t>
            </a:r>
          </a:p>
          <a:p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Found usually at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base of a thunderstorm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E916-B3AB-D405-EB52-25301C11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838700"/>
            <a:ext cx="2122488" cy="2540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618EA7C5-1743-45C6-B83D-22D3F06C9EBF}" type="slidenum">
              <a:rPr lang="en-GB" altLang="ru-RU" smtClean="0"/>
              <a:pPr>
                <a:spcAft>
                  <a:spcPts val="600"/>
                </a:spcAft>
              </a:pPr>
              <a:t>3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95843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C5ADC666-64B6-9498-9EFC-6EB4AFE9D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7664" y="3364632"/>
            <a:ext cx="7772400" cy="1020762"/>
          </a:xfrm>
        </p:spPr>
        <p:txBody>
          <a:bodyPr wrap="square" anchor="t">
            <a:normAutofit/>
          </a:bodyPr>
          <a:lstStyle/>
          <a:p>
            <a:pPr eaLnBrk="1" hangingPunct="1"/>
            <a:r>
              <a:rPr lang="en-US" altLang="ru-RU" b="1" dirty="0"/>
              <a:t>Tornados in the USA</a:t>
            </a:r>
            <a:endParaRPr lang="en-US" altLang="ru-RU" dirty="0"/>
          </a:p>
        </p:txBody>
      </p:sp>
      <p:sp>
        <p:nvSpPr>
          <p:cNvPr id="7176" name="Subtitle 2">
            <a:extLst>
              <a:ext uri="{FF2B5EF4-FFF2-40B4-BE49-F238E27FC236}">
                <a16:creationId xmlns:a16="http://schemas.microsoft.com/office/drawing/2014/main" id="{AC3F0ACC-E58E-CA33-C66F-42145090E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3888" y="3332569"/>
            <a:ext cx="7772400" cy="112553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Our Pitch! </a:t>
            </a:r>
          </a:p>
        </p:txBody>
      </p:sp>
      <p:sp>
        <p:nvSpPr>
          <p:cNvPr id="7185" name="Date Placeholder 3">
            <a:extLst>
              <a:ext uri="{FF2B5EF4-FFF2-40B4-BE49-F238E27FC236}">
                <a16:creationId xmlns:a16="http://schemas.microsoft.com/office/drawing/2014/main" id="{8FE1216B-96C3-FB12-CB94-3BD7067F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841875"/>
            <a:ext cx="2133600" cy="2000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CCBEB3C-93C7-459F-BF55-9702FE534DEC}" type="datetime1">
              <a:rPr lang="en-US" altLang="ru-RU" smtClean="0"/>
              <a:pPr>
                <a:spcAft>
                  <a:spcPts val="600"/>
                </a:spcAft>
                <a:defRPr/>
              </a:pPr>
              <a:t>4/22/2023</a:t>
            </a:fld>
            <a:endParaRPr lang="ru-RU" altLang="ru-RU"/>
          </a:p>
        </p:txBody>
      </p:sp>
      <p:sp>
        <p:nvSpPr>
          <p:cNvPr id="7186" name="Slide Number Placeholder 4">
            <a:extLst>
              <a:ext uri="{FF2B5EF4-FFF2-40B4-BE49-F238E27FC236}">
                <a16:creationId xmlns:a16="http://schemas.microsoft.com/office/drawing/2014/main" id="{052DB8B3-A6A8-7278-B6A8-F050E509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841875"/>
            <a:ext cx="2133600" cy="2000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697D33C-4026-45C4-AB44-CA8FF52405BE}" type="slidenum">
              <a:rPr lang="ru-RU" altLang="ru-RU"/>
              <a:pPr>
                <a:spcAft>
                  <a:spcPts val="600"/>
                </a:spcAft>
              </a:pPr>
              <a:t>4</a:t>
            </a:fld>
            <a:endParaRPr lang="ru-RU" altLang="ru-RU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213EA456-13C2-348C-BC4C-6AEC3D37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098AFA16-369A-4648-BBFF-F13BBA101CBB}" type="datetime1">
              <a:rPr lang="en-US" altLang="ru-RU" smtClean="0"/>
              <a:pPr>
                <a:spcAft>
                  <a:spcPts val="600"/>
                </a:spcAft>
                <a:defRPr/>
              </a:pPr>
              <a:t>4/22/2023</a:t>
            </a:fld>
            <a:endParaRPr lang="ru-RU" altLang="ru-RU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351CC6EB-76FF-E0A5-3BBE-C8BDAA74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7BDA90D1-4B60-4110-B036-A8BC6BD36F41}" type="slidenum">
              <a:rPr lang="ru-RU" altLang="ru-RU" b="0">
                <a:solidFill>
                  <a:srgbClr val="1C1C1C"/>
                </a:solidFill>
                <a:latin typeface="Calibri" panose="020F0502020204030204" pitchFamily="34" charset="0"/>
              </a:rPr>
              <a:pPr>
                <a:spcAft>
                  <a:spcPts val="600"/>
                </a:spcAft>
              </a:pPr>
              <a:t>4</a:t>
            </a:fld>
            <a:endParaRPr lang="ru-RU" altLang="ru-RU" b="0">
              <a:solidFill>
                <a:srgbClr val="1C1C1C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EE6C-8919-9217-35D3-A775019C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Thought Process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9C9D96-33C3-1049-45F8-993C620D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A337-0E95-4392-9CD2-560F3C973137}" type="slidenum">
              <a:rPr lang="en-GB" altLang="ru-RU" smtClean="0"/>
              <a:pPr/>
              <a:t>5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08359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C6EB-76FF-E0A5-3BBE-C8BDAA74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DA90D1-4B60-4110-B036-A8BC6BD36F41}" type="slidenum">
              <a:rPr lang="ru-RU" altLang="ru-RU" b="0">
                <a:solidFill>
                  <a:srgbClr val="1C1C1C"/>
                </a:solidFill>
                <a:latin typeface="Calibri" panose="020F0502020204030204" pitchFamily="34" charset="0"/>
              </a:rPr>
              <a:pPr/>
              <a:t>6</a:t>
            </a:fld>
            <a:endParaRPr lang="ru-RU" altLang="ru-RU" b="0" dirty="0">
              <a:solidFill>
                <a:srgbClr val="1C1C1C"/>
              </a:solidFill>
              <a:latin typeface="Calibri" panose="020F050202020403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5ADC666-64B6-9498-9EFC-6EB4AFE9D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pPr algn="ctr" eaLnBrk="1" hangingPunct="1"/>
            <a:r>
              <a:rPr lang="en-US" b="1" dirty="0">
                <a:solidFill>
                  <a:srgbClr val="000000"/>
                </a:solidFill>
                <a:effectLst/>
              </a:rPr>
              <a:t>The Enhanced Fujita Scale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EA456-13C2-348C-BC4C-6AEC3D37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8AFA16-369A-4648-BBFF-F13BBA101CBB}" type="datetime1">
              <a:rPr lang="en-US" altLang="ru-RU" smtClean="0"/>
              <a:t>4/22/2023</a:t>
            </a:fld>
            <a:endParaRPr lang="ru-RU" altLang="ru-RU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163C36C-AC8E-142D-5B05-42C6649BA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76"/>
          <a:stretch/>
        </p:blipFill>
        <p:spPr>
          <a:xfrm>
            <a:off x="1258888" y="1060376"/>
            <a:ext cx="7344816" cy="226658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CB951DA-E16C-CBE7-D9A4-06C931E18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4" t="10115" r="-1296" b="19992"/>
          <a:stretch/>
        </p:blipFill>
        <p:spPr>
          <a:xfrm>
            <a:off x="6524183" y="3025945"/>
            <a:ext cx="2386608" cy="189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6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EEB6-4535-17F8-AA9A-DA80E920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ru-RU" b="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19D7572-0798-F6CA-4B31-66E142DB6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96850"/>
            <a:ext cx="8350250" cy="700088"/>
          </a:xfrm>
        </p:spPr>
        <p:txBody>
          <a:bodyPr/>
          <a:lstStyle/>
          <a:p>
            <a:pPr algn="ctr" eaLnBrk="1" hangingPunct="1"/>
            <a:r>
              <a:rPr lang="en-US" altLang="ru-RU" dirty="0"/>
              <a:t>Tornados Map of the USA</a:t>
            </a:r>
            <a:endParaRPr lang="uk-UA" altLang="ru-RU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F5B65B17-C21D-8A11-72A8-8336110E04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7" b="-4369"/>
          <a:stretch/>
        </p:blipFill>
        <p:spPr>
          <a:xfrm>
            <a:off x="-1587" y="1132384"/>
            <a:ext cx="9144000" cy="42483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0F4C-E1EC-FF2B-6F1D-6C135816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</a:rPr>
              <a:t>Charting Distributions of States and Months</a:t>
            </a:r>
          </a:p>
        </p:txBody>
      </p:sp>
      <p:pic>
        <p:nvPicPr>
          <p:cNvPr id="8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ABDEFBD6-996F-79C4-FE45-2AD577005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420416"/>
            <a:ext cx="7354887" cy="279513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95176-0EB2-9622-ABB2-3466BD01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D19C-7DCB-4671-AFD9-7DC1DBA8C539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410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E19D7572-0798-F6CA-4B31-66E142DB6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400" b="1" dirty="0"/>
              <a:t>Limitations</a:t>
            </a:r>
            <a:endParaRPr lang="uk-UA" altLang="ru-RU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7A09-D1FF-8A65-684B-E652A82EF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7242" y="1135063"/>
            <a:ext cx="4027487" cy="2917825"/>
          </a:xfrm>
        </p:spPr>
        <p:txBody>
          <a:bodyPr/>
          <a:lstStyle/>
          <a:p>
            <a:r>
              <a:rPr lang="en-US" dirty="0"/>
              <a:t>Knowledge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Information availability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95B87E-5980-7669-B222-6CFF66DB7A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2"/>
          <a:stretch/>
        </p:blipFill>
        <p:spPr>
          <a:xfrm>
            <a:off x="4392545" y="1135063"/>
            <a:ext cx="4350959" cy="286474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EEB6-4535-17F8-AA9A-DA80E920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ru-RU" b="0" dirty="0">
                <a:latin typeface="Calibri" panose="020F050202020403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52756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ornado">
      <a:dk1>
        <a:srgbClr val="FFFFFF"/>
      </a:dk1>
      <a:lt1>
        <a:srgbClr val="1F9936"/>
      </a:lt1>
      <a:dk2>
        <a:srgbClr val="FFFFFF"/>
      </a:dk2>
      <a:lt2>
        <a:srgbClr val="2C98B2"/>
      </a:lt2>
      <a:accent1>
        <a:srgbClr val="CDB053"/>
      </a:accent1>
      <a:accent2>
        <a:srgbClr val="558038"/>
      </a:accent2>
      <a:accent3>
        <a:srgbClr val="8C7840"/>
      </a:accent3>
      <a:accent4>
        <a:srgbClr val="729A32"/>
      </a:accent4>
      <a:accent5>
        <a:srgbClr val="7E9577"/>
      </a:accent5>
      <a:accent6>
        <a:srgbClr val="377034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-169.pot  -  Compatibility Mode" id="{78F79B53-0E06-4359-A578-EAD5BDCBC37C}" vid="{3D8147F8-1663-4CC3-B6DF-BC96068AB46F}"/>
    </a:ext>
  </a:extLst>
</a:theme>
</file>

<file path=ppt/theme/theme2.xml><?xml version="1.0" encoding="utf-8"?>
<a:theme xmlns:a="http://schemas.openxmlformats.org/drawingml/2006/main" name="Custom Design">
  <a:themeElements>
    <a:clrScheme name="Tornado">
      <a:dk1>
        <a:srgbClr val="FFFFFF"/>
      </a:dk1>
      <a:lt1>
        <a:srgbClr val="1F9936"/>
      </a:lt1>
      <a:dk2>
        <a:srgbClr val="FFFFFF"/>
      </a:dk2>
      <a:lt2>
        <a:srgbClr val="2C98B2"/>
      </a:lt2>
      <a:accent1>
        <a:srgbClr val="CDB053"/>
      </a:accent1>
      <a:accent2>
        <a:srgbClr val="558038"/>
      </a:accent2>
      <a:accent3>
        <a:srgbClr val="8C7840"/>
      </a:accent3>
      <a:accent4>
        <a:srgbClr val="729A32"/>
      </a:accent4>
      <a:accent5>
        <a:srgbClr val="7E9577"/>
      </a:accent5>
      <a:accent6>
        <a:srgbClr val="377034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-169.pot  -  Compatibility Mode" id="{78F79B53-0E06-4359-A578-EAD5BDCBC37C}" vid="{6C6A21B5-E2D1-4C45-B4A7-B48ED1BE5D38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6120</TotalTime>
  <Words>111</Words>
  <Application>Microsoft Office PowerPoint</Application>
  <PresentationFormat>Custom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Roboto light</vt:lpstr>
      <vt:lpstr>Gulim</vt:lpstr>
      <vt:lpstr>template</vt:lpstr>
      <vt:lpstr>Custom Design</vt:lpstr>
      <vt:lpstr>Tornados : A Force of Nature</vt:lpstr>
      <vt:lpstr>PowerPoint Presentation</vt:lpstr>
      <vt:lpstr>What is a Tornado? </vt:lpstr>
      <vt:lpstr>Tornados in the USA</vt:lpstr>
      <vt:lpstr>Thought Process</vt:lpstr>
      <vt:lpstr>The Enhanced Fujita Scale</vt:lpstr>
      <vt:lpstr>Tornados Map of the USA</vt:lpstr>
      <vt:lpstr>Charting Distributions of States and Months</vt:lpstr>
      <vt:lpstr>Limitations</vt:lpstr>
      <vt:lpstr>Conclusions and Connections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Shankar M</cp:lastModifiedBy>
  <cp:revision>235</cp:revision>
  <dcterms:created xsi:type="dcterms:W3CDTF">2006-06-29T12:15:01Z</dcterms:created>
  <dcterms:modified xsi:type="dcterms:W3CDTF">2023-04-22T18:37:52Z</dcterms:modified>
</cp:coreProperties>
</file>