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2407-5054-4B95-BF6E-AFA93B899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76232-3A9A-4178-B85C-EC7B7F656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800D-CA9C-47A8-A090-5CD6BC2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823C-B47E-4098-9FC2-1C6FE74F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C593-ADCA-4057-9446-4D113D01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FE0C-2824-40CA-96BB-9E385173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EA412-42F5-4390-8F60-914EA351D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DABA-D2E1-42CE-9669-8A7B9804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7264-E352-4CCE-8A78-D04E8228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3DD4-BC93-4749-AA5F-AFE1EA7C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9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46F34-4083-4298-973C-B80070A1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0AD55-1079-4A00-B688-4DA21B72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29F4-9333-43EE-BBE0-4EC28DBB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C8D4-DF62-4AE3-ACD9-8BBE7970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F16D-EAD0-463B-8DC6-A2BE5845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33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BE0A-EAD3-4AA0-9564-9538B9D7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750A-E08C-4E05-9735-0DFF381C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113E-8EBD-4F08-931D-53557AF9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0867-F2FD-4431-832C-4F31B62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C947-DD4C-449B-9BF5-5FBFB1EF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6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162-12DF-4608-8A30-7945A31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1FF5-D6A5-40AF-83A3-4F32C86C8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49FC-725C-4AC6-9A5C-90E3E29C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D63E-09EF-4B91-A15F-EAEF12E9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8402-2169-4AE6-9AA9-D0295EA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83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E7F9-CE94-4722-AADB-D4754418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9FA9-9B43-4D9D-9A58-0E8C343CB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800F4-8070-48BB-913A-187F81D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F6942-97F6-4EF6-AAF7-C21C5D42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9BD0C-7491-4ED6-9BAD-880612A5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098B4-0AE5-477A-BC2A-0E6E1026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5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239-14F8-40E5-95E8-2D83E3DF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D29D-2C65-4528-B013-50E65955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694FD-0D58-45FC-8DD1-7D0213DB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02F4F-A9BD-4698-9184-3CAC7A3F3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B82AF-DBA8-4345-91CB-02B5C2C16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87D20-10CC-4795-9DFD-F2C90DA2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78479-4C8F-47C9-AB14-F302650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F5899-28ED-4265-8A08-144F2625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78F4-5477-4F3E-AE73-48C749F1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2662F-6F9D-499E-8DB6-5E75C24F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0BA84-1095-43ED-A79B-B70CF751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4D250-9432-4081-9648-8DC76465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0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40320-A5AE-4515-9441-845DEA2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06FDB-745F-4378-AA68-2D8A1204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DA58-2556-4575-A5C7-DD9F3CB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0B61-127C-4F93-9557-1C90705A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96BF-DAFD-4F42-A88B-C207127E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9275A-6858-41AC-90E5-110D53074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64637-9218-4680-A8AD-03CE5DA7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157C-ACC6-4B40-89B6-282320D4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30328-E912-4C4A-818D-9C4A278A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5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520-5218-4603-8C70-7F0B432A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B7B75-D2F8-475E-9E6E-96550D006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3C1C4-C29F-45F5-BFEB-516AD864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F7AC0-B55C-496C-AA0D-A274C46B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D288C-E015-4C7D-BBAB-E1BD3565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68B-6F90-4A73-BF9E-030D6032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7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9876C-582C-47FB-8223-46424F04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79E5B-1DD2-4A65-AFD6-9D87769E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4E7D-CA46-48C6-AB4C-E119AC8B1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E440-505E-457F-A816-96649BCA301E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6CEE-C116-4508-9385-6785F166A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EE78-A690-48A3-A338-B228C7F58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775B-1461-49BA-9162-1EC8AFEB1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9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FC6722D-9E45-47C5-907F-00F8528035AB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37B8A0-3EE2-4842-8A8B-8D1DBA472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434B47-ADB2-48EF-9E0C-B3D6E46978D5}"/>
                </a:ext>
              </a:extLst>
            </p:cNvPr>
            <p:cNvSpPr/>
            <p:nvPr/>
          </p:nvSpPr>
          <p:spPr>
            <a:xfrm>
              <a:off x="2778034" y="87086"/>
              <a:ext cx="6635932" cy="2699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C3EAA1A-299C-45F3-B9AE-695DEBA7F7FE}"/>
                </a:ext>
              </a:extLst>
            </p:cNvPr>
            <p:cNvSpPr/>
            <p:nvPr/>
          </p:nvSpPr>
          <p:spPr>
            <a:xfrm>
              <a:off x="2778034" y="1797538"/>
              <a:ext cx="6635932" cy="2699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A74932-440E-4D91-B9B7-6D9D98559DFD}"/>
                </a:ext>
              </a:extLst>
            </p:cNvPr>
            <p:cNvSpPr/>
            <p:nvPr/>
          </p:nvSpPr>
          <p:spPr>
            <a:xfrm>
              <a:off x="2778034" y="3450602"/>
              <a:ext cx="6635932" cy="2699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459CE2-3B08-44EA-A790-3AA7819A122E}"/>
                </a:ext>
              </a:extLst>
            </p:cNvPr>
            <p:cNvSpPr/>
            <p:nvPr/>
          </p:nvSpPr>
          <p:spPr>
            <a:xfrm>
              <a:off x="2778034" y="5135320"/>
              <a:ext cx="6635932" cy="2699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6B416-EF71-4591-B18A-DC2FB0EBD59C}"/>
                </a:ext>
              </a:extLst>
            </p:cNvPr>
            <p:cNvGrpSpPr/>
            <p:nvPr/>
          </p:nvGrpSpPr>
          <p:grpSpPr>
            <a:xfrm>
              <a:off x="2797629" y="62525"/>
              <a:ext cx="6619600" cy="369332"/>
              <a:chOff x="2797629" y="45107"/>
              <a:chExt cx="6619600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49206-200B-476A-9C62-A92519C40F51}"/>
                  </a:ext>
                </a:extLst>
              </p:cNvPr>
              <p:cNvSpPr txBox="1"/>
              <p:nvPr/>
            </p:nvSpPr>
            <p:spPr>
              <a:xfrm>
                <a:off x="2797629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8497A4-05FF-461C-A9DA-5A5E30F513A3}"/>
                  </a:ext>
                </a:extLst>
              </p:cNvPr>
              <p:cNvSpPr txBox="1"/>
              <p:nvPr/>
            </p:nvSpPr>
            <p:spPr>
              <a:xfrm>
                <a:off x="4154261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48D4EC-598E-45A4-8FF6-125CE88B5AD7}"/>
                  </a:ext>
                </a:extLst>
              </p:cNvPr>
              <p:cNvSpPr txBox="1"/>
              <p:nvPr/>
            </p:nvSpPr>
            <p:spPr>
              <a:xfrm>
                <a:off x="5510892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C4808A-A058-43B5-9CBD-46255600B948}"/>
                  </a:ext>
                </a:extLst>
              </p:cNvPr>
              <p:cNvSpPr txBox="1"/>
              <p:nvPr/>
            </p:nvSpPr>
            <p:spPr>
              <a:xfrm>
                <a:off x="6867524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E9FAC9-2875-4D3C-B8D8-3058088B4E20}"/>
                  </a:ext>
                </a:extLst>
              </p:cNvPr>
              <p:cNvSpPr txBox="1"/>
              <p:nvPr/>
            </p:nvSpPr>
            <p:spPr>
              <a:xfrm>
                <a:off x="8224155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5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45FFDC-A881-4AB4-8280-DFB971172B00}"/>
                </a:ext>
              </a:extLst>
            </p:cNvPr>
            <p:cNvGrpSpPr/>
            <p:nvPr/>
          </p:nvGrpSpPr>
          <p:grpSpPr>
            <a:xfrm>
              <a:off x="2797629" y="1748807"/>
              <a:ext cx="6619600" cy="369332"/>
              <a:chOff x="2797629" y="45107"/>
              <a:chExt cx="6619600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97EEA0-42BD-4779-8E03-8A4AFAE1E70B}"/>
                  </a:ext>
                </a:extLst>
              </p:cNvPr>
              <p:cNvSpPr txBox="1"/>
              <p:nvPr/>
            </p:nvSpPr>
            <p:spPr>
              <a:xfrm>
                <a:off x="2797629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5C7313-0F3E-4A8A-935E-6CA4A618718C}"/>
                  </a:ext>
                </a:extLst>
              </p:cNvPr>
              <p:cNvSpPr txBox="1"/>
              <p:nvPr/>
            </p:nvSpPr>
            <p:spPr>
              <a:xfrm>
                <a:off x="4154261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7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F626D0-AA66-4290-A2FA-D737B2DF9F46}"/>
                  </a:ext>
                </a:extLst>
              </p:cNvPr>
              <p:cNvSpPr txBox="1"/>
              <p:nvPr/>
            </p:nvSpPr>
            <p:spPr>
              <a:xfrm>
                <a:off x="5510892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8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C32339-BF92-4B77-9C80-CEC56A42CCC9}"/>
                  </a:ext>
                </a:extLst>
              </p:cNvPr>
              <p:cNvSpPr txBox="1"/>
              <p:nvPr/>
            </p:nvSpPr>
            <p:spPr>
              <a:xfrm>
                <a:off x="6867524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9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4D1EC1-E5EB-4C9D-88C1-2C75B2EBCB8E}"/>
                  </a:ext>
                </a:extLst>
              </p:cNvPr>
              <p:cNvSpPr txBox="1"/>
              <p:nvPr/>
            </p:nvSpPr>
            <p:spPr>
              <a:xfrm>
                <a:off x="8224155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10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EE1C6B1-9B5A-4679-A24C-0BD1E689FE1E}"/>
                </a:ext>
              </a:extLst>
            </p:cNvPr>
            <p:cNvGrpSpPr/>
            <p:nvPr/>
          </p:nvGrpSpPr>
          <p:grpSpPr>
            <a:xfrm>
              <a:off x="2797629" y="3433525"/>
              <a:ext cx="6619600" cy="369332"/>
              <a:chOff x="2797629" y="45107"/>
              <a:chExt cx="6619600" cy="3693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313E7C-3AD7-4197-BD2F-018931ED148F}"/>
                  </a:ext>
                </a:extLst>
              </p:cNvPr>
              <p:cNvSpPr txBox="1"/>
              <p:nvPr/>
            </p:nvSpPr>
            <p:spPr>
              <a:xfrm>
                <a:off x="2797629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66C1194-0448-4A48-A10A-37287701F0DE}"/>
                  </a:ext>
                </a:extLst>
              </p:cNvPr>
              <p:cNvSpPr txBox="1"/>
              <p:nvPr/>
            </p:nvSpPr>
            <p:spPr>
              <a:xfrm>
                <a:off x="4154261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7CA87D-B89C-487C-BBD5-818B3534A44C}"/>
                  </a:ext>
                </a:extLst>
              </p:cNvPr>
              <p:cNvSpPr txBox="1"/>
              <p:nvPr/>
            </p:nvSpPr>
            <p:spPr>
              <a:xfrm>
                <a:off x="5510892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809202-CFD6-4BB0-8F09-3EC41369947B}"/>
                  </a:ext>
                </a:extLst>
              </p:cNvPr>
              <p:cNvSpPr txBox="1"/>
              <p:nvPr/>
            </p:nvSpPr>
            <p:spPr>
              <a:xfrm>
                <a:off x="6867524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3FA07B-171A-435A-A580-BE042D91A925}"/>
                  </a:ext>
                </a:extLst>
              </p:cNvPr>
              <p:cNvSpPr txBox="1"/>
              <p:nvPr/>
            </p:nvSpPr>
            <p:spPr>
              <a:xfrm>
                <a:off x="8224155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15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9A5BD2-2333-4333-BC87-523EB37D5992}"/>
                </a:ext>
              </a:extLst>
            </p:cNvPr>
            <p:cNvGrpSpPr/>
            <p:nvPr/>
          </p:nvGrpSpPr>
          <p:grpSpPr>
            <a:xfrm>
              <a:off x="2797629" y="5140120"/>
              <a:ext cx="6619600" cy="369332"/>
              <a:chOff x="2797629" y="45107"/>
              <a:chExt cx="661960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33D97E-F547-4DD3-9BE0-112D5731CC3F}"/>
                  </a:ext>
                </a:extLst>
              </p:cNvPr>
              <p:cNvSpPr txBox="1"/>
              <p:nvPr/>
            </p:nvSpPr>
            <p:spPr>
              <a:xfrm>
                <a:off x="2797629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16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34AB841-B9E2-4C3B-95E5-A5C5D6D97F9B}"/>
                  </a:ext>
                </a:extLst>
              </p:cNvPr>
              <p:cNvSpPr txBox="1"/>
              <p:nvPr/>
            </p:nvSpPr>
            <p:spPr>
              <a:xfrm>
                <a:off x="4154261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BBBC2E-21A2-41AF-BB21-870BBCB205A3}"/>
                  </a:ext>
                </a:extLst>
              </p:cNvPr>
              <p:cNvSpPr txBox="1"/>
              <p:nvPr/>
            </p:nvSpPr>
            <p:spPr>
              <a:xfrm>
                <a:off x="5510892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6B67508-F55B-4EB0-81EE-D333B4AA6862}"/>
                  </a:ext>
                </a:extLst>
              </p:cNvPr>
              <p:cNvSpPr txBox="1"/>
              <p:nvPr/>
            </p:nvSpPr>
            <p:spPr>
              <a:xfrm>
                <a:off x="6867524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19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26B6A5-0582-4144-B9F6-576FD98153F4}"/>
                  </a:ext>
                </a:extLst>
              </p:cNvPr>
              <p:cNvSpPr txBox="1"/>
              <p:nvPr/>
            </p:nvSpPr>
            <p:spPr>
              <a:xfrm>
                <a:off x="8224155" y="45107"/>
                <a:ext cx="11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Unit  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03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Meyes</dc:creator>
  <cp:lastModifiedBy>Richard Meyes</cp:lastModifiedBy>
  <cp:revision>2</cp:revision>
  <dcterms:created xsi:type="dcterms:W3CDTF">2019-01-16T14:07:26Z</dcterms:created>
  <dcterms:modified xsi:type="dcterms:W3CDTF">2019-01-18T08:59:05Z</dcterms:modified>
</cp:coreProperties>
</file>