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4" r:id="rId5"/>
    <p:sldId id="308" r:id="rId6"/>
    <p:sldId id="312" r:id="rId7"/>
    <p:sldId id="309" r:id="rId8"/>
    <p:sldId id="311" r:id="rId9"/>
    <p:sldId id="330" r:id="rId10"/>
    <p:sldId id="315" r:id="rId11"/>
    <p:sldId id="329" r:id="rId12"/>
    <p:sldId id="319" r:id="rId13"/>
    <p:sldId id="317" r:id="rId14"/>
    <p:sldId id="316" r:id="rId15"/>
    <p:sldId id="318" r:id="rId16"/>
    <p:sldId id="320" r:id="rId17"/>
    <p:sldId id="332" r:id="rId18"/>
    <p:sldId id="322" r:id="rId19"/>
    <p:sldId id="321" r:id="rId20"/>
    <p:sldId id="323" r:id="rId21"/>
    <p:sldId id="324" r:id="rId22"/>
    <p:sldId id="327" r:id="rId23"/>
    <p:sldId id="325" r:id="rId24"/>
    <p:sldId id="331"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CFD174-A9E3-4C66-B925-F72FA9B44A49}">
          <p14:sldIdLst>
            <p14:sldId id="274"/>
            <p14:sldId id="308"/>
            <p14:sldId id="312"/>
            <p14:sldId id="309"/>
            <p14:sldId id="311"/>
            <p14:sldId id="330"/>
            <p14:sldId id="315"/>
            <p14:sldId id="329"/>
            <p14:sldId id="319"/>
            <p14:sldId id="317"/>
            <p14:sldId id="316"/>
            <p14:sldId id="318"/>
            <p14:sldId id="320"/>
            <p14:sldId id="332"/>
            <p14:sldId id="322"/>
            <p14:sldId id="321"/>
            <p14:sldId id="323"/>
            <p14:sldId id="324"/>
            <p14:sldId id="327"/>
            <p14:sldId id="325"/>
            <p14:sldId id="33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19" autoAdjust="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ey Boyce" userId="c467ce77d3dbc6d6" providerId="LiveId" clId="{E3EFEF22-64E8-48FC-85F8-63AB4203665C}"/>
    <pc:docChg chg="undo custSel addSld delSld modSld sldOrd delSection modSection">
      <pc:chgData name="Stacey Boyce" userId="c467ce77d3dbc6d6" providerId="LiveId" clId="{E3EFEF22-64E8-48FC-85F8-63AB4203665C}" dt="2021-03-06T01:17:53.533" v="6714" actId="404"/>
      <pc:docMkLst>
        <pc:docMk/>
      </pc:docMkLst>
      <pc:sldChg chg="modSp mod">
        <pc:chgData name="Stacey Boyce" userId="c467ce77d3dbc6d6" providerId="LiveId" clId="{E3EFEF22-64E8-48FC-85F8-63AB4203665C}" dt="2021-03-05T21:08:52.886" v="224" actId="20577"/>
        <pc:sldMkLst>
          <pc:docMk/>
          <pc:sldMk cId="1205248810" sldId="274"/>
        </pc:sldMkLst>
        <pc:spChg chg="mod">
          <ac:chgData name="Stacey Boyce" userId="c467ce77d3dbc6d6" providerId="LiveId" clId="{E3EFEF22-64E8-48FC-85F8-63AB4203665C}" dt="2021-03-05T21:08:52.886" v="224" actId="20577"/>
          <ac:spMkLst>
            <pc:docMk/>
            <pc:sldMk cId="1205248810" sldId="274"/>
            <ac:spMk id="3" creationId="{835D6E6B-3353-491C-A3C6-F278D6CED8B3}"/>
          </ac:spMkLst>
        </pc:spChg>
      </pc:sldChg>
      <pc:sldChg chg="del">
        <pc:chgData name="Stacey Boyce" userId="c467ce77d3dbc6d6" providerId="LiveId" clId="{E3EFEF22-64E8-48FC-85F8-63AB4203665C}" dt="2021-03-05T21:09:00.162" v="225" actId="47"/>
        <pc:sldMkLst>
          <pc:docMk/>
          <pc:sldMk cId="2633271797" sldId="307"/>
        </pc:sldMkLst>
      </pc:sldChg>
      <pc:sldChg chg="modSp mod">
        <pc:chgData name="Stacey Boyce" userId="c467ce77d3dbc6d6" providerId="LiveId" clId="{E3EFEF22-64E8-48FC-85F8-63AB4203665C}" dt="2021-03-06T01:09:57.046" v="6616" actId="255"/>
        <pc:sldMkLst>
          <pc:docMk/>
          <pc:sldMk cId="800914818" sldId="308"/>
        </pc:sldMkLst>
        <pc:spChg chg="mod">
          <ac:chgData name="Stacey Boyce" userId="c467ce77d3dbc6d6" providerId="LiveId" clId="{E3EFEF22-64E8-48FC-85F8-63AB4203665C}" dt="2021-03-06T01:09:57.046" v="6616" actId="255"/>
          <ac:spMkLst>
            <pc:docMk/>
            <pc:sldMk cId="800914818" sldId="308"/>
            <ac:spMk id="3" creationId="{596B4CF0-4853-4AB7-97D5-27D96B7B7B3E}"/>
          </ac:spMkLst>
        </pc:spChg>
      </pc:sldChg>
      <pc:sldChg chg="modSp mod">
        <pc:chgData name="Stacey Boyce" userId="c467ce77d3dbc6d6" providerId="LiveId" clId="{E3EFEF22-64E8-48FC-85F8-63AB4203665C}" dt="2021-03-06T01:14:07.391" v="6670" actId="1076"/>
        <pc:sldMkLst>
          <pc:docMk/>
          <pc:sldMk cId="3689297082" sldId="309"/>
        </pc:sldMkLst>
        <pc:spChg chg="mod">
          <ac:chgData name="Stacey Boyce" userId="c467ce77d3dbc6d6" providerId="LiveId" clId="{E3EFEF22-64E8-48FC-85F8-63AB4203665C}" dt="2021-03-06T01:14:03.723" v="6669" actId="14100"/>
          <ac:spMkLst>
            <pc:docMk/>
            <pc:sldMk cId="3689297082" sldId="309"/>
            <ac:spMk id="2" creationId="{3173565B-5C90-44AC-8779-0E94F428680D}"/>
          </ac:spMkLst>
        </pc:spChg>
        <pc:spChg chg="mod">
          <ac:chgData name="Stacey Boyce" userId="c467ce77d3dbc6d6" providerId="LiveId" clId="{E3EFEF22-64E8-48FC-85F8-63AB4203665C}" dt="2021-03-06T01:14:07.391" v="6670" actId="1076"/>
          <ac:spMkLst>
            <pc:docMk/>
            <pc:sldMk cId="3689297082" sldId="309"/>
            <ac:spMk id="3" creationId="{44942688-F57F-42FD-B1C7-C4EC61F235E3}"/>
          </ac:spMkLst>
        </pc:spChg>
      </pc:sldChg>
      <pc:sldChg chg="modSp mod">
        <pc:chgData name="Stacey Boyce" userId="c467ce77d3dbc6d6" providerId="LiveId" clId="{E3EFEF22-64E8-48FC-85F8-63AB4203665C}" dt="2021-03-06T01:14:15.953" v="6671" actId="403"/>
        <pc:sldMkLst>
          <pc:docMk/>
          <pc:sldMk cId="260168462" sldId="310"/>
        </pc:sldMkLst>
        <pc:spChg chg="mod">
          <ac:chgData name="Stacey Boyce" userId="c467ce77d3dbc6d6" providerId="LiveId" clId="{E3EFEF22-64E8-48FC-85F8-63AB4203665C}" dt="2021-03-06T01:14:15.953" v="6671" actId="403"/>
          <ac:spMkLst>
            <pc:docMk/>
            <pc:sldMk cId="260168462" sldId="310"/>
            <ac:spMk id="4" creationId="{FD4BB8DD-90CA-4D69-8137-1C6FB93C8196}"/>
          </ac:spMkLst>
        </pc:spChg>
        <pc:spChg chg="mod">
          <ac:chgData name="Stacey Boyce" userId="c467ce77d3dbc6d6" providerId="LiveId" clId="{E3EFEF22-64E8-48FC-85F8-63AB4203665C}" dt="2021-03-06T01:11:50.479" v="6642" actId="1076"/>
          <ac:spMkLst>
            <pc:docMk/>
            <pc:sldMk cId="260168462" sldId="310"/>
            <ac:spMk id="8" creationId="{B42EB6BA-6519-465E-B1CB-9EF46F69B880}"/>
          </ac:spMkLst>
        </pc:spChg>
        <pc:picChg chg="mod">
          <ac:chgData name="Stacey Boyce" userId="c467ce77d3dbc6d6" providerId="LiveId" clId="{E3EFEF22-64E8-48FC-85F8-63AB4203665C}" dt="2021-03-06T01:12:11.971" v="6650" actId="1076"/>
          <ac:picMkLst>
            <pc:docMk/>
            <pc:sldMk cId="260168462" sldId="310"/>
            <ac:picMk id="7" creationId="{D13ACC15-7A89-4F5F-8B4C-DA59D1CDF1DB}"/>
          </ac:picMkLst>
        </pc:picChg>
        <pc:picChg chg="mod">
          <ac:chgData name="Stacey Boyce" userId="c467ce77d3dbc6d6" providerId="LiveId" clId="{E3EFEF22-64E8-48FC-85F8-63AB4203665C}" dt="2021-03-06T01:13:13.067" v="6657" actId="1076"/>
          <ac:picMkLst>
            <pc:docMk/>
            <pc:sldMk cId="260168462" sldId="310"/>
            <ac:picMk id="10" creationId="{FFA53F43-1144-4809-8D08-1AE3C39AD70C}"/>
          </ac:picMkLst>
        </pc:picChg>
        <pc:picChg chg="mod">
          <ac:chgData name="Stacey Boyce" userId="c467ce77d3dbc6d6" providerId="LiveId" clId="{E3EFEF22-64E8-48FC-85F8-63AB4203665C}" dt="2021-03-06T01:13:27.583" v="6661" actId="1076"/>
          <ac:picMkLst>
            <pc:docMk/>
            <pc:sldMk cId="260168462" sldId="310"/>
            <ac:picMk id="11" creationId="{4C2AA5DA-3FDB-4009-B686-3EE731681BF6}"/>
          </ac:picMkLst>
        </pc:picChg>
      </pc:sldChg>
      <pc:sldChg chg="modSp mod">
        <pc:chgData name="Stacey Boyce" userId="c467ce77d3dbc6d6" providerId="LiveId" clId="{E3EFEF22-64E8-48FC-85F8-63AB4203665C}" dt="2021-03-06T01:12:51.263" v="6654" actId="1076"/>
        <pc:sldMkLst>
          <pc:docMk/>
          <pc:sldMk cId="2500986756" sldId="311"/>
        </pc:sldMkLst>
        <pc:spChg chg="mod">
          <ac:chgData name="Stacey Boyce" userId="c467ce77d3dbc6d6" providerId="LiveId" clId="{E3EFEF22-64E8-48FC-85F8-63AB4203665C}" dt="2021-03-06T01:12:51.263" v="6654" actId="1076"/>
          <ac:spMkLst>
            <pc:docMk/>
            <pc:sldMk cId="2500986756" sldId="311"/>
            <ac:spMk id="2" creationId="{FDAD25B9-20D1-4D8D-8884-F5991098648F}"/>
          </ac:spMkLst>
        </pc:spChg>
        <pc:spChg chg="mod">
          <ac:chgData name="Stacey Boyce" userId="c467ce77d3dbc6d6" providerId="LiveId" clId="{E3EFEF22-64E8-48FC-85F8-63AB4203665C}" dt="2021-03-06T01:10:42.096" v="6626" actId="403"/>
          <ac:spMkLst>
            <pc:docMk/>
            <pc:sldMk cId="2500986756" sldId="311"/>
            <ac:spMk id="3" creationId="{B4CFF15C-8DFB-4B40-9CBF-BAB7B9D2B517}"/>
          </ac:spMkLst>
        </pc:spChg>
      </pc:sldChg>
      <pc:sldChg chg="addSp delSp modSp mod">
        <pc:chgData name="Stacey Boyce" userId="c467ce77d3dbc6d6" providerId="LiveId" clId="{E3EFEF22-64E8-48FC-85F8-63AB4203665C}" dt="2021-03-05T21:00:47.463" v="106" actId="1076"/>
        <pc:sldMkLst>
          <pc:docMk/>
          <pc:sldMk cId="3451421350" sldId="312"/>
        </pc:sldMkLst>
        <pc:spChg chg="add del mod">
          <ac:chgData name="Stacey Boyce" userId="c467ce77d3dbc6d6" providerId="LiveId" clId="{E3EFEF22-64E8-48FC-85F8-63AB4203665C}" dt="2021-03-05T21:00:43.618" v="104" actId="478"/>
          <ac:spMkLst>
            <pc:docMk/>
            <pc:sldMk cId="3451421350" sldId="312"/>
            <ac:spMk id="4" creationId="{87316E4E-8231-4096-9D0B-5F6952A5A9DB}"/>
          </ac:spMkLst>
        </pc:spChg>
        <pc:spChg chg="add mod">
          <ac:chgData name="Stacey Boyce" userId="c467ce77d3dbc6d6" providerId="LiveId" clId="{E3EFEF22-64E8-48FC-85F8-63AB4203665C}" dt="2021-03-05T21:00:47.463" v="106" actId="1076"/>
          <ac:spMkLst>
            <pc:docMk/>
            <pc:sldMk cId="3451421350" sldId="312"/>
            <ac:spMk id="5" creationId="{2F4EAD14-4465-4A5B-BF7D-A0E7925EB6F7}"/>
          </ac:spMkLst>
        </pc:spChg>
      </pc:sldChg>
      <pc:sldChg chg="modSp mod">
        <pc:chgData name="Stacey Boyce" userId="c467ce77d3dbc6d6" providerId="LiveId" clId="{E3EFEF22-64E8-48FC-85F8-63AB4203665C}" dt="2021-03-06T01:14:49.566" v="6681" actId="14100"/>
        <pc:sldMkLst>
          <pc:docMk/>
          <pc:sldMk cId="904436417" sldId="313"/>
        </pc:sldMkLst>
        <pc:spChg chg="mod">
          <ac:chgData name="Stacey Boyce" userId="c467ce77d3dbc6d6" providerId="LiveId" clId="{E3EFEF22-64E8-48FC-85F8-63AB4203665C}" dt="2021-03-06T00:17:01.068" v="3487" actId="14100"/>
          <ac:spMkLst>
            <pc:docMk/>
            <pc:sldMk cId="904436417" sldId="313"/>
            <ac:spMk id="2" creationId="{5A66355D-C7E6-4D68-AB50-812F51C8E495}"/>
          </ac:spMkLst>
        </pc:spChg>
        <pc:spChg chg="mod">
          <ac:chgData name="Stacey Boyce" userId="c467ce77d3dbc6d6" providerId="LiveId" clId="{E3EFEF22-64E8-48FC-85F8-63AB4203665C}" dt="2021-03-06T01:14:49.566" v="6681" actId="14100"/>
          <ac:spMkLst>
            <pc:docMk/>
            <pc:sldMk cId="904436417" sldId="313"/>
            <ac:spMk id="3" creationId="{C6CA78FC-2F86-4F8F-BDCF-825BC039BF02}"/>
          </ac:spMkLst>
        </pc:spChg>
      </pc:sldChg>
      <pc:sldChg chg="modSp mod">
        <pc:chgData name="Stacey Boyce" userId="c467ce77d3dbc6d6" providerId="LiveId" clId="{E3EFEF22-64E8-48FC-85F8-63AB4203665C}" dt="2021-03-06T00:10:41.297" v="3406" actId="20577"/>
        <pc:sldMkLst>
          <pc:docMk/>
          <pc:sldMk cId="2222942575" sldId="314"/>
        </pc:sldMkLst>
        <pc:spChg chg="mod">
          <ac:chgData name="Stacey Boyce" userId="c467ce77d3dbc6d6" providerId="LiveId" clId="{E3EFEF22-64E8-48FC-85F8-63AB4203665C}" dt="2021-03-06T00:10:41.297" v="3406" actId="20577"/>
          <ac:spMkLst>
            <pc:docMk/>
            <pc:sldMk cId="2222942575" sldId="314"/>
            <ac:spMk id="3" creationId="{4C005D43-BB44-45D9-BF03-8EB89E0CA37A}"/>
          </ac:spMkLst>
        </pc:spChg>
      </pc:sldChg>
      <pc:sldChg chg="modSp mod">
        <pc:chgData name="Stacey Boyce" userId="c467ce77d3dbc6d6" providerId="LiveId" clId="{E3EFEF22-64E8-48FC-85F8-63AB4203665C}" dt="2021-03-06T01:13:55.294" v="6668" actId="1076"/>
        <pc:sldMkLst>
          <pc:docMk/>
          <pc:sldMk cId="410833054" sldId="315"/>
        </pc:sldMkLst>
        <pc:spChg chg="mod">
          <ac:chgData name="Stacey Boyce" userId="c467ce77d3dbc6d6" providerId="LiveId" clId="{E3EFEF22-64E8-48FC-85F8-63AB4203665C}" dt="2021-03-06T01:13:55.294" v="6668" actId="1076"/>
          <ac:spMkLst>
            <pc:docMk/>
            <pc:sldMk cId="410833054" sldId="315"/>
            <ac:spMk id="2" creationId="{5CCE9C94-BBA7-438B-B41B-0974EA5B7E53}"/>
          </ac:spMkLst>
        </pc:spChg>
        <pc:spChg chg="mod">
          <ac:chgData name="Stacey Boyce" userId="c467ce77d3dbc6d6" providerId="LiveId" clId="{E3EFEF22-64E8-48FC-85F8-63AB4203665C}" dt="2021-03-06T00:14:45.624" v="3481" actId="1076"/>
          <ac:spMkLst>
            <pc:docMk/>
            <pc:sldMk cId="410833054" sldId="315"/>
            <ac:spMk id="3" creationId="{14A10800-6921-4AFC-9FC5-B2A4C2176C25}"/>
          </ac:spMkLst>
        </pc:spChg>
      </pc:sldChg>
      <pc:sldChg chg="modSp mod">
        <pc:chgData name="Stacey Boyce" userId="c467ce77d3dbc6d6" providerId="LiveId" clId="{E3EFEF22-64E8-48FC-85F8-63AB4203665C}" dt="2021-03-06T00:27:56.376" v="3765" actId="1076"/>
        <pc:sldMkLst>
          <pc:docMk/>
          <pc:sldMk cId="4049056043" sldId="316"/>
        </pc:sldMkLst>
        <pc:spChg chg="mod">
          <ac:chgData name="Stacey Boyce" userId="c467ce77d3dbc6d6" providerId="LiveId" clId="{E3EFEF22-64E8-48FC-85F8-63AB4203665C}" dt="2021-03-06T00:27:53.872" v="3764" actId="27636"/>
          <ac:spMkLst>
            <pc:docMk/>
            <pc:sldMk cId="4049056043" sldId="316"/>
            <ac:spMk id="2" creationId="{C8295AC4-5B29-4CFE-BCA9-774C5475E39B}"/>
          </ac:spMkLst>
        </pc:spChg>
        <pc:picChg chg="mod">
          <ac:chgData name="Stacey Boyce" userId="c467ce77d3dbc6d6" providerId="LiveId" clId="{E3EFEF22-64E8-48FC-85F8-63AB4203665C}" dt="2021-03-06T00:27:56.376" v="3765" actId="1076"/>
          <ac:picMkLst>
            <pc:docMk/>
            <pc:sldMk cId="4049056043" sldId="316"/>
            <ac:picMk id="14" creationId="{D8A4EAB2-4763-4A90-A5AD-840E1E870E8A}"/>
          </ac:picMkLst>
        </pc:picChg>
      </pc:sldChg>
      <pc:sldChg chg="addSp delSp modSp mod">
        <pc:chgData name="Stacey Boyce" userId="c467ce77d3dbc6d6" providerId="LiveId" clId="{E3EFEF22-64E8-48FC-85F8-63AB4203665C}" dt="2021-03-06T01:16:23.013" v="6698" actId="255"/>
        <pc:sldMkLst>
          <pc:docMk/>
          <pc:sldMk cId="3575083293" sldId="317"/>
        </pc:sldMkLst>
        <pc:spChg chg="mod">
          <ac:chgData name="Stacey Boyce" userId="c467ce77d3dbc6d6" providerId="LiveId" clId="{E3EFEF22-64E8-48FC-85F8-63AB4203665C}" dt="2021-03-06T01:16:23.013" v="6698" actId="255"/>
          <ac:spMkLst>
            <pc:docMk/>
            <pc:sldMk cId="3575083293" sldId="317"/>
            <ac:spMk id="2" creationId="{650D9A19-6D75-4F4D-9843-6CD5B51B3F82}"/>
          </ac:spMkLst>
        </pc:spChg>
        <pc:spChg chg="add del mod">
          <ac:chgData name="Stacey Boyce" userId="c467ce77d3dbc6d6" providerId="LiveId" clId="{E3EFEF22-64E8-48FC-85F8-63AB4203665C}" dt="2021-03-05T23:05:05.426" v="764"/>
          <ac:spMkLst>
            <pc:docMk/>
            <pc:sldMk cId="3575083293" sldId="317"/>
            <ac:spMk id="8" creationId="{E2DBF317-C71E-4277-9394-73E48DBAF79A}"/>
          </ac:spMkLst>
        </pc:spChg>
        <pc:spChg chg="add del mod">
          <ac:chgData name="Stacey Boyce" userId="c467ce77d3dbc6d6" providerId="LiveId" clId="{E3EFEF22-64E8-48FC-85F8-63AB4203665C}" dt="2021-03-05T23:33:54.314" v="1599"/>
          <ac:spMkLst>
            <pc:docMk/>
            <pc:sldMk cId="3575083293" sldId="317"/>
            <ac:spMk id="9" creationId="{CF36D4D4-AD70-4AC2-9CDB-776D9662C721}"/>
          </ac:spMkLst>
        </pc:spChg>
        <pc:spChg chg="add mod">
          <ac:chgData name="Stacey Boyce" userId="c467ce77d3dbc6d6" providerId="LiveId" clId="{E3EFEF22-64E8-48FC-85F8-63AB4203665C}" dt="2021-03-06T01:09:27.105" v="6613" actId="12"/>
          <ac:spMkLst>
            <pc:docMk/>
            <pc:sldMk cId="3575083293" sldId="317"/>
            <ac:spMk id="10" creationId="{5E87FCDA-FE92-47E1-BE91-51A62161DBB9}"/>
          </ac:spMkLst>
        </pc:spChg>
        <pc:picChg chg="mod">
          <ac:chgData name="Stacey Boyce" userId="c467ce77d3dbc6d6" providerId="LiveId" clId="{E3EFEF22-64E8-48FC-85F8-63AB4203665C}" dt="2021-03-05T23:03:36.614" v="761" actId="14100"/>
          <ac:picMkLst>
            <pc:docMk/>
            <pc:sldMk cId="3575083293" sldId="317"/>
            <ac:picMk id="5" creationId="{8EE70E08-0873-4237-BF73-E8AA8390A307}"/>
          </ac:picMkLst>
        </pc:picChg>
        <pc:picChg chg="mod">
          <ac:chgData name="Stacey Boyce" userId="c467ce77d3dbc6d6" providerId="LiveId" clId="{E3EFEF22-64E8-48FC-85F8-63AB4203665C}" dt="2021-03-05T23:03:21.730" v="758" actId="14100"/>
          <ac:picMkLst>
            <pc:docMk/>
            <pc:sldMk cId="3575083293" sldId="317"/>
            <ac:picMk id="7" creationId="{DCA29CE4-08F5-4534-9D94-A6B25C64A23E}"/>
          </ac:picMkLst>
        </pc:picChg>
      </pc:sldChg>
      <pc:sldChg chg="addSp modSp mod">
        <pc:chgData name="Stacey Boyce" userId="c467ce77d3dbc6d6" providerId="LiveId" clId="{E3EFEF22-64E8-48FC-85F8-63AB4203665C}" dt="2021-03-06T01:16:56.547" v="6699" actId="12"/>
        <pc:sldMkLst>
          <pc:docMk/>
          <pc:sldMk cId="3979809082" sldId="318"/>
        </pc:sldMkLst>
        <pc:spChg chg="mod">
          <ac:chgData name="Stacey Boyce" userId="c467ce77d3dbc6d6" providerId="LiveId" clId="{E3EFEF22-64E8-48FC-85F8-63AB4203665C}" dt="2021-03-05T23:38:41.957" v="1907" actId="14100"/>
          <ac:spMkLst>
            <pc:docMk/>
            <pc:sldMk cId="3979809082" sldId="318"/>
            <ac:spMk id="2" creationId="{3CBF800A-0076-4C3B-931C-D526340639BE}"/>
          </ac:spMkLst>
        </pc:spChg>
        <pc:spChg chg="add mod">
          <ac:chgData name="Stacey Boyce" userId="c467ce77d3dbc6d6" providerId="LiveId" clId="{E3EFEF22-64E8-48FC-85F8-63AB4203665C}" dt="2021-03-06T01:16:56.547" v="6699" actId="12"/>
          <ac:spMkLst>
            <pc:docMk/>
            <pc:sldMk cId="3979809082" sldId="318"/>
            <ac:spMk id="6" creationId="{5BC680AB-BE6E-4205-A947-F2E9C2C44854}"/>
          </ac:spMkLst>
        </pc:spChg>
        <pc:picChg chg="mod">
          <ac:chgData name="Stacey Boyce" userId="c467ce77d3dbc6d6" providerId="LiveId" clId="{E3EFEF22-64E8-48FC-85F8-63AB4203665C}" dt="2021-03-05T23:38:48.288" v="1910" actId="1076"/>
          <ac:picMkLst>
            <pc:docMk/>
            <pc:sldMk cId="3979809082" sldId="318"/>
            <ac:picMk id="5" creationId="{F2C76A06-2374-4092-8257-2BF70E2445E9}"/>
          </ac:picMkLst>
        </pc:picChg>
      </pc:sldChg>
      <pc:sldChg chg="addSp modSp mod">
        <pc:chgData name="Stacey Boyce" userId="c467ce77d3dbc6d6" providerId="LiveId" clId="{E3EFEF22-64E8-48FC-85F8-63AB4203665C}" dt="2021-03-06T01:16:03.594" v="6695" actId="403"/>
        <pc:sldMkLst>
          <pc:docMk/>
          <pc:sldMk cId="2228572649" sldId="319"/>
        </pc:sldMkLst>
        <pc:spChg chg="mod">
          <ac:chgData name="Stacey Boyce" userId="c467ce77d3dbc6d6" providerId="LiveId" clId="{E3EFEF22-64E8-48FC-85F8-63AB4203665C}" dt="2021-03-06T01:15:41.961" v="6692" actId="1076"/>
          <ac:spMkLst>
            <pc:docMk/>
            <pc:sldMk cId="2228572649" sldId="319"/>
            <ac:spMk id="2" creationId="{44050447-373F-4F80-B8C5-1B58351954A3}"/>
          </ac:spMkLst>
        </pc:spChg>
        <pc:spChg chg="add mod">
          <ac:chgData name="Stacey Boyce" userId="c467ce77d3dbc6d6" providerId="LiveId" clId="{E3EFEF22-64E8-48FC-85F8-63AB4203665C}" dt="2021-03-06T01:16:03.594" v="6695" actId="403"/>
          <ac:spMkLst>
            <pc:docMk/>
            <pc:sldMk cId="2228572649" sldId="319"/>
            <ac:spMk id="10" creationId="{F295329B-5490-4DB0-888A-49A8E077C545}"/>
          </ac:spMkLst>
        </pc:spChg>
        <pc:picChg chg="mod">
          <ac:chgData name="Stacey Boyce" userId="c467ce77d3dbc6d6" providerId="LiveId" clId="{E3EFEF22-64E8-48FC-85F8-63AB4203665C}" dt="2021-03-05T23:24:37.923" v="1508" actId="1076"/>
          <ac:picMkLst>
            <pc:docMk/>
            <pc:sldMk cId="2228572649" sldId="319"/>
            <ac:picMk id="9" creationId="{33D2EEE2-6A79-4773-8631-6E580DD35511}"/>
          </ac:picMkLst>
        </pc:picChg>
      </pc:sldChg>
      <pc:sldChg chg="modSp mod">
        <pc:chgData name="Stacey Boyce" userId="c467ce77d3dbc6d6" providerId="LiveId" clId="{E3EFEF22-64E8-48FC-85F8-63AB4203665C}" dt="2021-03-05T23:38:10.024" v="1904" actId="1076"/>
        <pc:sldMkLst>
          <pc:docMk/>
          <pc:sldMk cId="3976166114" sldId="320"/>
        </pc:sldMkLst>
        <pc:picChg chg="mod">
          <ac:chgData name="Stacey Boyce" userId="c467ce77d3dbc6d6" providerId="LiveId" clId="{E3EFEF22-64E8-48FC-85F8-63AB4203665C}" dt="2021-03-05T23:38:10.024" v="1904" actId="1076"/>
          <ac:picMkLst>
            <pc:docMk/>
            <pc:sldMk cId="3976166114" sldId="320"/>
            <ac:picMk id="5" creationId="{F403C407-3AB0-40E5-B6D6-B414ADDFEA3E}"/>
          </ac:picMkLst>
        </pc:picChg>
      </pc:sldChg>
      <pc:sldChg chg="addSp delSp modSp mod">
        <pc:chgData name="Stacey Boyce" userId="c467ce77d3dbc6d6" providerId="LiveId" clId="{E3EFEF22-64E8-48FC-85F8-63AB4203665C}" dt="2021-03-06T01:17:17.368" v="6709" actId="14100"/>
        <pc:sldMkLst>
          <pc:docMk/>
          <pc:sldMk cId="2900261227" sldId="321"/>
        </pc:sldMkLst>
        <pc:spChg chg="mod">
          <ac:chgData name="Stacey Boyce" userId="c467ce77d3dbc6d6" providerId="LiveId" clId="{E3EFEF22-64E8-48FC-85F8-63AB4203665C}" dt="2021-03-06T01:17:17.368" v="6709" actId="14100"/>
          <ac:spMkLst>
            <pc:docMk/>
            <pc:sldMk cId="2900261227" sldId="321"/>
            <ac:spMk id="2" creationId="{02ACE5CA-8BB0-437C-B978-429D0EB4D5DD}"/>
          </ac:spMkLst>
        </pc:spChg>
        <pc:spChg chg="add del mod">
          <ac:chgData name="Stacey Boyce" userId="c467ce77d3dbc6d6" providerId="LiveId" clId="{E3EFEF22-64E8-48FC-85F8-63AB4203665C}" dt="2021-03-05T21:08:09.615" v="188" actId="478"/>
          <ac:spMkLst>
            <pc:docMk/>
            <pc:sldMk cId="2900261227" sldId="321"/>
            <ac:spMk id="11" creationId="{C18AA1FA-2EC5-4361-B11F-399825AF65DD}"/>
          </ac:spMkLst>
        </pc:spChg>
        <pc:picChg chg="del mod">
          <ac:chgData name="Stacey Boyce" userId="c467ce77d3dbc6d6" providerId="LiveId" clId="{E3EFEF22-64E8-48FC-85F8-63AB4203665C}" dt="2021-03-05T21:07:49.441" v="181" actId="478"/>
          <ac:picMkLst>
            <pc:docMk/>
            <pc:sldMk cId="2900261227" sldId="321"/>
            <ac:picMk id="9" creationId="{F1046CB1-0D31-454F-9F20-684759121BAB}"/>
          </ac:picMkLst>
        </pc:picChg>
        <pc:picChg chg="add mod">
          <ac:chgData name="Stacey Boyce" userId="c467ce77d3dbc6d6" providerId="LiveId" clId="{E3EFEF22-64E8-48FC-85F8-63AB4203665C}" dt="2021-03-05T21:08:12.358" v="189" actId="1076"/>
          <ac:picMkLst>
            <pc:docMk/>
            <pc:sldMk cId="2900261227" sldId="321"/>
            <ac:picMk id="13" creationId="{2F548984-E5F1-4714-A0FE-0CEECCB2C071}"/>
          </ac:picMkLst>
        </pc:picChg>
      </pc:sldChg>
      <pc:sldChg chg="addSp delSp modSp mod chgLayout">
        <pc:chgData name="Stacey Boyce" userId="c467ce77d3dbc6d6" providerId="LiveId" clId="{E3EFEF22-64E8-48FC-85F8-63AB4203665C}" dt="2021-03-06T00:21:40.588" v="3607" actId="1076"/>
        <pc:sldMkLst>
          <pc:docMk/>
          <pc:sldMk cId="392512744" sldId="323"/>
        </pc:sldMkLst>
        <pc:spChg chg="mod ord">
          <ac:chgData name="Stacey Boyce" userId="c467ce77d3dbc6d6" providerId="LiveId" clId="{E3EFEF22-64E8-48FC-85F8-63AB4203665C}" dt="2021-03-06T00:21:36.839" v="3606" actId="14100"/>
          <ac:spMkLst>
            <pc:docMk/>
            <pc:sldMk cId="392512744" sldId="323"/>
            <ac:spMk id="2" creationId="{C2A2C104-27E0-47BD-9D93-44B25D514990}"/>
          </ac:spMkLst>
        </pc:spChg>
        <pc:spChg chg="add del mod ord">
          <ac:chgData name="Stacey Boyce" userId="c467ce77d3dbc6d6" providerId="LiveId" clId="{E3EFEF22-64E8-48FC-85F8-63AB4203665C}" dt="2021-03-06T00:21:25.671" v="3602" actId="478"/>
          <ac:spMkLst>
            <pc:docMk/>
            <pc:sldMk cId="392512744" sldId="323"/>
            <ac:spMk id="11" creationId="{ABB5473F-3A59-4C4D-B73E-BA32E9EAB4D3}"/>
          </ac:spMkLst>
        </pc:spChg>
        <pc:picChg chg="mod">
          <ac:chgData name="Stacey Boyce" userId="c467ce77d3dbc6d6" providerId="LiveId" clId="{E3EFEF22-64E8-48FC-85F8-63AB4203665C}" dt="2021-03-06T00:21:40.588" v="3607" actId="1076"/>
          <ac:picMkLst>
            <pc:docMk/>
            <pc:sldMk cId="392512744" sldId="323"/>
            <ac:picMk id="6" creationId="{1417931B-EFEA-499F-BD87-A346B92AA2A3}"/>
          </ac:picMkLst>
        </pc:picChg>
      </pc:sldChg>
      <pc:sldChg chg="modSp mod">
        <pc:chgData name="Stacey Boyce" userId="c467ce77d3dbc6d6" providerId="LiveId" clId="{E3EFEF22-64E8-48FC-85F8-63AB4203665C}" dt="2021-03-06T00:26:39.731" v="3760" actId="1076"/>
        <pc:sldMkLst>
          <pc:docMk/>
          <pc:sldMk cId="2467304929" sldId="324"/>
        </pc:sldMkLst>
        <pc:picChg chg="mod">
          <ac:chgData name="Stacey Boyce" userId="c467ce77d3dbc6d6" providerId="LiveId" clId="{E3EFEF22-64E8-48FC-85F8-63AB4203665C}" dt="2021-03-06T00:22:16.407" v="3610" actId="1076"/>
          <ac:picMkLst>
            <pc:docMk/>
            <pc:sldMk cId="2467304929" sldId="324"/>
            <ac:picMk id="6" creationId="{BFF75704-BD15-4B7D-A82F-88F7B92E1E36}"/>
          </ac:picMkLst>
        </pc:picChg>
        <pc:picChg chg="mod">
          <ac:chgData name="Stacey Boyce" userId="c467ce77d3dbc6d6" providerId="LiveId" clId="{E3EFEF22-64E8-48FC-85F8-63AB4203665C}" dt="2021-03-06T00:26:39.731" v="3760" actId="1076"/>
          <ac:picMkLst>
            <pc:docMk/>
            <pc:sldMk cId="2467304929" sldId="324"/>
            <ac:picMk id="8" creationId="{003E7085-3575-46CE-AC79-7D2E8150CE13}"/>
          </ac:picMkLst>
        </pc:picChg>
        <pc:picChg chg="mod">
          <ac:chgData name="Stacey Boyce" userId="c467ce77d3dbc6d6" providerId="LiveId" clId="{E3EFEF22-64E8-48FC-85F8-63AB4203665C}" dt="2021-03-06T00:23:30.436" v="3619" actId="1076"/>
          <ac:picMkLst>
            <pc:docMk/>
            <pc:sldMk cId="2467304929" sldId="324"/>
            <ac:picMk id="10" creationId="{4328B782-FF15-471B-8720-6E32A3C06E19}"/>
          </ac:picMkLst>
        </pc:picChg>
      </pc:sldChg>
      <pc:sldChg chg="addSp delSp modSp mod">
        <pc:chgData name="Stacey Boyce" userId="c467ce77d3dbc6d6" providerId="LiveId" clId="{E3EFEF22-64E8-48FC-85F8-63AB4203665C}" dt="2021-03-06T00:26:04.944" v="3756" actId="14100"/>
        <pc:sldMkLst>
          <pc:docMk/>
          <pc:sldMk cId="2539128807" sldId="325"/>
        </pc:sldMkLst>
        <pc:spChg chg="add del mod">
          <ac:chgData name="Stacey Boyce" userId="c467ce77d3dbc6d6" providerId="LiveId" clId="{E3EFEF22-64E8-48FC-85F8-63AB4203665C}" dt="2021-03-06T00:26:04.944" v="3756" actId="14100"/>
          <ac:spMkLst>
            <pc:docMk/>
            <pc:sldMk cId="2539128807" sldId="325"/>
            <ac:spMk id="2" creationId="{29402528-BD76-48A8-B1DB-E43CC49587F7}"/>
          </ac:spMkLst>
        </pc:spChg>
        <pc:picChg chg="mod">
          <ac:chgData name="Stacey Boyce" userId="c467ce77d3dbc6d6" providerId="LiveId" clId="{E3EFEF22-64E8-48FC-85F8-63AB4203665C}" dt="2021-03-05T20:56:20.958" v="62" actId="1076"/>
          <ac:picMkLst>
            <pc:docMk/>
            <pc:sldMk cId="2539128807" sldId="325"/>
            <ac:picMk id="5" creationId="{A87A7B30-59E9-493E-A27F-E5226F8451A7}"/>
          </ac:picMkLst>
        </pc:picChg>
      </pc:sldChg>
      <pc:sldChg chg="del">
        <pc:chgData name="Stacey Boyce" userId="c467ce77d3dbc6d6" providerId="LiveId" clId="{E3EFEF22-64E8-48FC-85F8-63AB4203665C}" dt="2021-03-05T20:57:19.669" v="68" actId="2696"/>
        <pc:sldMkLst>
          <pc:docMk/>
          <pc:sldMk cId="110139362" sldId="326"/>
        </pc:sldMkLst>
      </pc:sldChg>
      <pc:sldChg chg="addSp delSp modSp new mod ord">
        <pc:chgData name="Stacey Boyce" userId="c467ce77d3dbc6d6" providerId="LiveId" clId="{E3EFEF22-64E8-48FC-85F8-63AB4203665C}" dt="2021-03-06T01:07:24.386" v="6612" actId="20577"/>
        <pc:sldMkLst>
          <pc:docMk/>
          <pc:sldMk cId="3171469827" sldId="327"/>
        </pc:sldMkLst>
        <pc:spChg chg="mod">
          <ac:chgData name="Stacey Boyce" userId="c467ce77d3dbc6d6" providerId="LiveId" clId="{E3EFEF22-64E8-48FC-85F8-63AB4203665C}" dt="2021-03-06T00:26:18.614" v="3759" actId="403"/>
          <ac:spMkLst>
            <pc:docMk/>
            <pc:sldMk cId="3171469827" sldId="327"/>
            <ac:spMk id="2" creationId="{8109C16B-AF26-416B-B87B-55D6B3D7E530}"/>
          </ac:spMkLst>
        </pc:spChg>
        <pc:spChg chg="del">
          <ac:chgData name="Stacey Boyce" userId="c467ce77d3dbc6d6" providerId="LiveId" clId="{E3EFEF22-64E8-48FC-85F8-63AB4203665C}" dt="2021-03-05T20:56:59.762" v="65" actId="22"/>
          <ac:spMkLst>
            <pc:docMk/>
            <pc:sldMk cId="3171469827" sldId="327"/>
            <ac:spMk id="3" creationId="{3F8257F0-061B-476D-8CEB-0165B392C8D2}"/>
          </ac:spMkLst>
        </pc:spChg>
        <pc:spChg chg="add del mod">
          <ac:chgData name="Stacey Boyce" userId="c467ce77d3dbc6d6" providerId="LiveId" clId="{E3EFEF22-64E8-48FC-85F8-63AB4203665C}" dt="2021-03-06T00:31:16.459" v="4008"/>
          <ac:spMkLst>
            <pc:docMk/>
            <pc:sldMk cId="3171469827" sldId="327"/>
            <ac:spMk id="6" creationId="{E23F2CA3-E486-4480-9C6C-D7FCA4AEF833}"/>
          </ac:spMkLst>
        </pc:spChg>
        <pc:spChg chg="add mod">
          <ac:chgData name="Stacey Boyce" userId="c467ce77d3dbc6d6" providerId="LiveId" clId="{E3EFEF22-64E8-48FC-85F8-63AB4203665C}" dt="2021-03-06T01:07:24.386" v="6612" actId="20577"/>
          <ac:spMkLst>
            <pc:docMk/>
            <pc:sldMk cId="3171469827" sldId="327"/>
            <ac:spMk id="7" creationId="{00E13EFA-4CEE-4F93-9C7E-3658475B0980}"/>
          </ac:spMkLst>
        </pc:spChg>
        <pc:picChg chg="add mod ord">
          <ac:chgData name="Stacey Boyce" userId="c467ce77d3dbc6d6" providerId="LiveId" clId="{E3EFEF22-64E8-48FC-85F8-63AB4203665C}" dt="2021-03-05T21:04:50.519" v="179" actId="1076"/>
          <ac:picMkLst>
            <pc:docMk/>
            <pc:sldMk cId="3171469827" sldId="327"/>
            <ac:picMk id="5" creationId="{E7A5A836-7AF6-4D63-B39A-D86F3D9E6E16}"/>
          </ac:picMkLst>
        </pc:picChg>
      </pc:sldChg>
      <pc:sldChg chg="addSp delSp modSp new del mod">
        <pc:chgData name="Stacey Boyce" userId="c467ce77d3dbc6d6" providerId="LiveId" clId="{E3EFEF22-64E8-48FC-85F8-63AB4203665C}" dt="2021-03-06T00:24:30.124" v="3653" actId="47"/>
        <pc:sldMkLst>
          <pc:docMk/>
          <pc:sldMk cId="1394593058" sldId="328"/>
        </pc:sldMkLst>
        <pc:spChg chg="mod">
          <ac:chgData name="Stacey Boyce" userId="c467ce77d3dbc6d6" providerId="LiveId" clId="{E3EFEF22-64E8-48FC-85F8-63AB4203665C}" dt="2021-03-05T20:59:27.836" v="97" actId="1076"/>
          <ac:spMkLst>
            <pc:docMk/>
            <pc:sldMk cId="1394593058" sldId="328"/>
            <ac:spMk id="2" creationId="{94FF9D25-ABAF-48CC-A880-1174BFDB567B}"/>
          </ac:spMkLst>
        </pc:spChg>
        <pc:picChg chg="add del mod">
          <ac:chgData name="Stacey Boyce" userId="c467ce77d3dbc6d6" providerId="LiveId" clId="{E3EFEF22-64E8-48FC-85F8-63AB4203665C}" dt="2021-03-05T20:58:48.784" v="94" actId="478"/>
          <ac:picMkLst>
            <pc:docMk/>
            <pc:sldMk cId="1394593058" sldId="328"/>
            <ac:picMk id="5" creationId="{A88A87E3-F0F0-4E89-953A-40269862DB5B}"/>
          </ac:picMkLst>
        </pc:picChg>
        <pc:picChg chg="add mod">
          <ac:chgData name="Stacey Boyce" userId="c467ce77d3dbc6d6" providerId="LiveId" clId="{E3EFEF22-64E8-48FC-85F8-63AB4203665C}" dt="2021-03-05T20:59:23.045" v="96" actId="1076"/>
          <ac:picMkLst>
            <pc:docMk/>
            <pc:sldMk cId="1394593058" sldId="328"/>
            <ac:picMk id="7" creationId="{700E6CDE-C201-482C-BBF8-AC282127FA64}"/>
          </ac:picMkLst>
        </pc:picChg>
        <pc:picChg chg="add mod">
          <ac:chgData name="Stacey Boyce" userId="c467ce77d3dbc6d6" providerId="LiveId" clId="{E3EFEF22-64E8-48FC-85F8-63AB4203665C}" dt="2021-03-05T20:59:32.611" v="99" actId="1076"/>
          <ac:picMkLst>
            <pc:docMk/>
            <pc:sldMk cId="1394593058" sldId="328"/>
            <ac:picMk id="8" creationId="{E7CF7EDF-15AD-438C-BD23-71205A483EF0}"/>
          </ac:picMkLst>
        </pc:picChg>
        <pc:picChg chg="add del mod">
          <ac:chgData name="Stacey Boyce" userId="c467ce77d3dbc6d6" providerId="LiveId" clId="{E3EFEF22-64E8-48FC-85F8-63AB4203665C}" dt="2021-03-05T23:51:01.570" v="2404" actId="21"/>
          <ac:picMkLst>
            <pc:docMk/>
            <pc:sldMk cId="1394593058" sldId="328"/>
            <ac:picMk id="10" creationId="{4F7F6BFE-90B9-4CD9-A966-08E4D9E026BA}"/>
          </ac:picMkLst>
        </pc:picChg>
      </pc:sldChg>
      <pc:sldChg chg="modSp add mod ord">
        <pc:chgData name="Stacey Boyce" userId="c467ce77d3dbc6d6" providerId="LiveId" clId="{E3EFEF22-64E8-48FC-85F8-63AB4203665C}" dt="2021-03-05T21:02:33.939" v="142" actId="20577"/>
        <pc:sldMkLst>
          <pc:docMk/>
          <pc:sldMk cId="1198338860" sldId="329"/>
        </pc:sldMkLst>
        <pc:spChg chg="mod">
          <ac:chgData name="Stacey Boyce" userId="c467ce77d3dbc6d6" providerId="LiveId" clId="{E3EFEF22-64E8-48FC-85F8-63AB4203665C}" dt="2021-03-05T21:02:33.939" v="142" actId="20577"/>
          <ac:spMkLst>
            <pc:docMk/>
            <pc:sldMk cId="1198338860" sldId="329"/>
            <ac:spMk id="3" creationId="{27D59F92-6640-408F-8894-B373F66091E1}"/>
          </ac:spMkLst>
        </pc:spChg>
      </pc:sldChg>
      <pc:sldChg chg="new del">
        <pc:chgData name="Stacey Boyce" userId="c467ce77d3dbc6d6" providerId="LiveId" clId="{E3EFEF22-64E8-48FC-85F8-63AB4203665C}" dt="2021-03-05T21:01:33.358" v="110" actId="47"/>
        <pc:sldMkLst>
          <pc:docMk/>
          <pc:sldMk cId="4045657110" sldId="329"/>
        </pc:sldMkLst>
      </pc:sldChg>
      <pc:sldChg chg="modSp new mod ord">
        <pc:chgData name="Stacey Boyce" userId="c467ce77d3dbc6d6" providerId="LiveId" clId="{E3EFEF22-64E8-48FC-85F8-63AB4203665C}" dt="2021-03-06T01:13:02.887" v="6656" actId="14100"/>
        <pc:sldMkLst>
          <pc:docMk/>
          <pc:sldMk cId="350419319" sldId="330"/>
        </pc:sldMkLst>
        <pc:spChg chg="mod">
          <ac:chgData name="Stacey Boyce" userId="c467ce77d3dbc6d6" providerId="LiveId" clId="{E3EFEF22-64E8-48FC-85F8-63AB4203665C}" dt="2021-03-05T22:41:59.437" v="262" actId="14100"/>
          <ac:spMkLst>
            <pc:docMk/>
            <pc:sldMk cId="350419319" sldId="330"/>
            <ac:spMk id="2" creationId="{66E1FA51-9BA4-4E1C-863E-03C86FB2C0D4}"/>
          </ac:spMkLst>
        </pc:spChg>
        <pc:spChg chg="mod">
          <ac:chgData name="Stacey Boyce" userId="c467ce77d3dbc6d6" providerId="LiveId" clId="{E3EFEF22-64E8-48FC-85F8-63AB4203665C}" dt="2021-03-06T01:13:02.887" v="6656" actId="14100"/>
          <ac:spMkLst>
            <pc:docMk/>
            <pc:sldMk cId="350419319" sldId="330"/>
            <ac:spMk id="3" creationId="{4E93C446-4AB9-4CC6-8547-C5B014CF56E1}"/>
          </ac:spMkLst>
        </pc:spChg>
      </pc:sldChg>
      <pc:sldChg chg="addSp modSp new del">
        <pc:chgData name="Stacey Boyce" userId="c467ce77d3dbc6d6" providerId="LiveId" clId="{E3EFEF22-64E8-48FC-85F8-63AB4203665C}" dt="2021-03-05T21:01:33.374" v="111" actId="47"/>
        <pc:sldMkLst>
          <pc:docMk/>
          <pc:sldMk cId="1902810804" sldId="330"/>
        </pc:sldMkLst>
        <pc:spChg chg="add mod">
          <ac:chgData name="Stacey Boyce" userId="c467ce77d3dbc6d6" providerId="LiveId" clId="{E3EFEF22-64E8-48FC-85F8-63AB4203665C}" dt="2021-03-05T21:01:30.021" v="109"/>
          <ac:spMkLst>
            <pc:docMk/>
            <pc:sldMk cId="1902810804" sldId="330"/>
            <ac:spMk id="4" creationId="{15437B26-E059-430D-A701-CA97D720CC84}"/>
          </ac:spMkLst>
        </pc:spChg>
      </pc:sldChg>
      <pc:sldChg chg="addSp modSp new mod">
        <pc:chgData name="Stacey Boyce" userId="c467ce77d3dbc6d6" providerId="LiveId" clId="{E3EFEF22-64E8-48FC-85F8-63AB4203665C}" dt="2021-03-06T01:17:53.533" v="6714" actId="404"/>
        <pc:sldMkLst>
          <pc:docMk/>
          <pc:sldMk cId="1418345438" sldId="331"/>
        </pc:sldMkLst>
        <pc:spChg chg="mod">
          <ac:chgData name="Stacey Boyce" userId="c467ce77d3dbc6d6" providerId="LiveId" clId="{E3EFEF22-64E8-48FC-85F8-63AB4203665C}" dt="2021-03-06T01:17:53.533" v="6714" actId="404"/>
          <ac:spMkLst>
            <pc:docMk/>
            <pc:sldMk cId="1418345438" sldId="331"/>
            <ac:spMk id="2" creationId="{6A2D9B8A-54A8-442D-B6BB-ABF426A41C50}"/>
          </ac:spMkLst>
        </pc:spChg>
        <pc:spChg chg="mod">
          <ac:chgData name="Stacey Boyce" userId="c467ce77d3dbc6d6" providerId="LiveId" clId="{E3EFEF22-64E8-48FC-85F8-63AB4203665C}" dt="2021-03-06T01:06:05.667" v="6399" actId="20577"/>
          <ac:spMkLst>
            <pc:docMk/>
            <pc:sldMk cId="1418345438" sldId="331"/>
            <ac:spMk id="3" creationId="{B854F667-143B-4AE9-8FD4-32BE587F0A71}"/>
          </ac:spMkLst>
        </pc:spChg>
        <pc:picChg chg="add mod">
          <ac:chgData name="Stacey Boyce" userId="c467ce77d3dbc6d6" providerId="LiveId" clId="{E3EFEF22-64E8-48FC-85F8-63AB4203665C}" dt="2021-03-06T00:24:05.488" v="3646" actId="1076"/>
          <ac:picMkLst>
            <pc:docMk/>
            <pc:sldMk cId="1418345438" sldId="331"/>
            <ac:picMk id="4" creationId="{942CB8D2-B22F-4CA6-B1E0-E187A1C91E9D}"/>
          </ac:picMkLst>
        </pc:picChg>
        <pc:picChg chg="add mod">
          <ac:chgData name="Stacey Boyce" userId="c467ce77d3dbc6d6" providerId="LiveId" clId="{E3EFEF22-64E8-48FC-85F8-63AB4203665C}" dt="2021-03-06T00:24:19.351" v="3650" actId="1076"/>
          <ac:picMkLst>
            <pc:docMk/>
            <pc:sldMk cId="1418345438" sldId="331"/>
            <ac:picMk id="5" creationId="{7D4B2C69-A4A2-4DCC-8DE2-5789B804C603}"/>
          </ac:picMkLst>
        </pc:picChg>
        <pc:picChg chg="add mod">
          <ac:chgData name="Stacey Boyce" userId="c467ce77d3dbc6d6" providerId="LiveId" clId="{E3EFEF22-64E8-48FC-85F8-63AB4203665C}" dt="2021-03-06T00:24:27.507" v="3652" actId="1076"/>
          <ac:picMkLst>
            <pc:docMk/>
            <pc:sldMk cId="1418345438" sldId="331"/>
            <ac:picMk id="6" creationId="{80DEC3AA-2B4A-4DAE-B927-33A1419A1C07}"/>
          </ac:picMkLst>
        </pc:picChg>
      </pc:sldChg>
      <pc:sldChg chg="addSp delSp modSp new del mod chgLayout">
        <pc:chgData name="Stacey Boyce" userId="c467ce77d3dbc6d6" providerId="LiveId" clId="{E3EFEF22-64E8-48FC-85F8-63AB4203665C}" dt="2021-03-05T23:24:45.785" v="1510" actId="47"/>
        <pc:sldMkLst>
          <pc:docMk/>
          <pc:sldMk cId="3215295435" sldId="331"/>
        </pc:sldMkLst>
        <pc:spChg chg="del">
          <ac:chgData name="Stacey Boyce" userId="c467ce77d3dbc6d6" providerId="LiveId" clId="{E3EFEF22-64E8-48FC-85F8-63AB4203665C}" dt="2021-03-05T23:19:10.298" v="1197" actId="700"/>
          <ac:spMkLst>
            <pc:docMk/>
            <pc:sldMk cId="3215295435" sldId="331"/>
            <ac:spMk id="2" creationId="{9C2BBC06-D04D-4BBF-BB2A-F530A116AA67}"/>
          </ac:spMkLst>
        </pc:spChg>
        <pc:spChg chg="del">
          <ac:chgData name="Stacey Boyce" userId="c467ce77d3dbc6d6" providerId="LiveId" clId="{E3EFEF22-64E8-48FC-85F8-63AB4203665C}" dt="2021-03-05T23:19:10.298" v="1197" actId="700"/>
          <ac:spMkLst>
            <pc:docMk/>
            <pc:sldMk cId="3215295435" sldId="331"/>
            <ac:spMk id="3" creationId="{979F83F8-08B1-44E0-8E3B-D0CD6713BD20}"/>
          </ac:spMkLst>
        </pc:spChg>
        <pc:spChg chg="add del mod ord">
          <ac:chgData name="Stacey Boyce" userId="c467ce77d3dbc6d6" providerId="LiveId" clId="{E3EFEF22-64E8-48FC-85F8-63AB4203665C}" dt="2021-03-05T23:19:20.172" v="1199" actId="478"/>
          <ac:spMkLst>
            <pc:docMk/>
            <pc:sldMk cId="3215295435" sldId="331"/>
            <ac:spMk id="4" creationId="{915518E8-AB39-4589-B166-D2A6681E0CC5}"/>
          </ac:spMkLst>
        </pc:spChg>
        <pc:spChg chg="add mod ord">
          <ac:chgData name="Stacey Boyce" userId="c467ce77d3dbc6d6" providerId="LiveId" clId="{E3EFEF22-64E8-48FC-85F8-63AB4203665C}" dt="2021-03-05T23:24:15.679" v="1504" actId="404"/>
          <ac:spMkLst>
            <pc:docMk/>
            <pc:sldMk cId="3215295435" sldId="331"/>
            <ac:spMk id="5" creationId="{0AD805EE-7D46-4932-B93C-399B1BD94310}"/>
          </ac:spMkLst>
        </pc:spChg>
      </pc:sldChg>
      <pc:sldChg chg="addSp delSp modSp new mod">
        <pc:chgData name="Stacey Boyce" userId="c467ce77d3dbc6d6" providerId="LiveId" clId="{E3EFEF22-64E8-48FC-85F8-63AB4203665C}" dt="2021-03-06T01:17:39.752" v="6712" actId="255"/>
        <pc:sldMkLst>
          <pc:docMk/>
          <pc:sldMk cId="2161900053" sldId="332"/>
        </pc:sldMkLst>
        <pc:spChg chg="del">
          <ac:chgData name="Stacey Boyce" userId="c467ce77d3dbc6d6" providerId="LiveId" clId="{E3EFEF22-64E8-48FC-85F8-63AB4203665C}" dt="2021-03-06T00:33:58.777" v="4364" actId="478"/>
          <ac:spMkLst>
            <pc:docMk/>
            <pc:sldMk cId="2161900053" sldId="332"/>
            <ac:spMk id="2" creationId="{D9AB906F-D553-4341-9C4E-F7A6ACB1C8F5}"/>
          </ac:spMkLst>
        </pc:spChg>
        <pc:spChg chg="mod">
          <ac:chgData name="Stacey Boyce" userId="c467ce77d3dbc6d6" providerId="LiveId" clId="{E3EFEF22-64E8-48FC-85F8-63AB4203665C}" dt="2021-03-06T01:17:39.752" v="6712" actId="255"/>
          <ac:spMkLst>
            <pc:docMk/>
            <pc:sldMk cId="2161900053" sldId="332"/>
            <ac:spMk id="3" creationId="{3F622729-8D11-4D67-B3A3-BF84644EA15A}"/>
          </ac:spMkLst>
        </pc:spChg>
        <pc:spChg chg="add del">
          <ac:chgData name="Stacey Boyce" userId="c467ce77d3dbc6d6" providerId="LiveId" clId="{E3EFEF22-64E8-48FC-85F8-63AB4203665C}" dt="2021-03-06T01:02:33.496" v="6060" actId="22"/>
          <ac:spMkLst>
            <pc:docMk/>
            <pc:sldMk cId="2161900053" sldId="332"/>
            <ac:spMk id="5" creationId="{69073DE1-9A0E-4385-9504-8002260A2EEF}"/>
          </ac:spMkLst>
        </pc:spChg>
        <pc:spChg chg="add mod">
          <ac:chgData name="Stacey Boyce" userId="c467ce77d3dbc6d6" providerId="LiveId" clId="{E3EFEF22-64E8-48FC-85F8-63AB4203665C}" dt="2021-03-06T01:17:30.901" v="6710" actId="255"/>
          <ac:spMkLst>
            <pc:docMk/>
            <pc:sldMk cId="2161900053" sldId="332"/>
            <ac:spMk id="7" creationId="{31D6D246-A337-40A7-8280-F3C2B36A11FC}"/>
          </ac:spMkLst>
        </pc:spChg>
      </pc:sldChg>
      <pc:sldChg chg="new del ord">
        <pc:chgData name="Stacey Boyce" userId="c467ce77d3dbc6d6" providerId="LiveId" clId="{E3EFEF22-64E8-48FC-85F8-63AB4203665C}" dt="2021-03-06T00:28:44.809" v="3771" actId="47"/>
        <pc:sldMkLst>
          <pc:docMk/>
          <pc:sldMk cId="1638941195"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3/6/21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3/6/21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3/6/21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3/6/21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3/6/21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3/6/21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bloomington.in.gov/dataset" TargetMode="External"/><Relationship Id="rId2" Type="http://schemas.openxmlformats.org/officeDocument/2006/relationships/hyperlink" Target="https://data.bloomington.in.gov/dataset/adopted-anima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214695"/>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Project 1: Animal Shelter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fontScale="77500" lnSpcReduction="20000"/>
          </a:bodyPr>
          <a:lstStyle/>
          <a:p>
            <a:r>
              <a:rPr lang="en-US" sz="1600" dirty="0">
                <a:solidFill>
                  <a:schemeClr val="tx1"/>
                </a:solidFill>
              </a:rPr>
              <a:t>Rumpelstiltskin and The Ladies “ Squad a”</a:t>
            </a:r>
          </a:p>
          <a:p>
            <a:r>
              <a:rPr lang="en-US" sz="1600" dirty="0">
                <a:solidFill>
                  <a:schemeClr val="tx1"/>
                </a:solidFill>
              </a:rPr>
              <a:t>March 6, 2021</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9A19-6D75-4F4D-9843-6CD5B51B3F82}"/>
              </a:ext>
            </a:extLst>
          </p:cNvPr>
          <p:cNvSpPr>
            <a:spLocks noGrp="1"/>
          </p:cNvSpPr>
          <p:nvPr>
            <p:ph type="title"/>
          </p:nvPr>
        </p:nvSpPr>
        <p:spPr>
          <a:xfrm>
            <a:off x="581191" y="702156"/>
            <a:ext cx="11029616" cy="583305"/>
          </a:xfrm>
        </p:spPr>
        <p:txBody>
          <a:bodyPr>
            <a:normAutofit/>
          </a:bodyPr>
          <a:lstStyle/>
          <a:p>
            <a:pPr algn="ctr"/>
            <a:r>
              <a:rPr lang="en-US" sz="2400" dirty="0"/>
              <a:t>Most common animals in the shelter</a:t>
            </a:r>
          </a:p>
        </p:txBody>
      </p:sp>
      <p:pic>
        <p:nvPicPr>
          <p:cNvPr id="5" name="Content Placeholder 4">
            <a:extLst>
              <a:ext uri="{FF2B5EF4-FFF2-40B4-BE49-F238E27FC236}">
                <a16:creationId xmlns:a16="http://schemas.microsoft.com/office/drawing/2014/main" id="{8EE70E08-0873-4237-BF73-E8AA8390A307}"/>
              </a:ext>
            </a:extLst>
          </p:cNvPr>
          <p:cNvPicPr>
            <a:picLocks noGrp="1" noChangeAspect="1"/>
          </p:cNvPicPr>
          <p:nvPr>
            <p:ph idx="1"/>
          </p:nvPr>
        </p:nvPicPr>
        <p:blipFill>
          <a:blip r:embed="rId2"/>
          <a:stretch>
            <a:fillRect/>
          </a:stretch>
        </p:blipFill>
        <p:spPr>
          <a:xfrm>
            <a:off x="836957" y="2488096"/>
            <a:ext cx="9666011" cy="1369986"/>
          </a:xfrm>
        </p:spPr>
      </p:pic>
      <p:pic>
        <p:nvPicPr>
          <p:cNvPr id="7" name="Picture 6">
            <a:extLst>
              <a:ext uri="{FF2B5EF4-FFF2-40B4-BE49-F238E27FC236}">
                <a16:creationId xmlns:a16="http://schemas.microsoft.com/office/drawing/2014/main" id="{DCA29CE4-08F5-4534-9D94-A6B25C64A23E}"/>
              </a:ext>
            </a:extLst>
          </p:cNvPr>
          <p:cNvPicPr>
            <a:picLocks noChangeAspect="1"/>
          </p:cNvPicPr>
          <p:nvPr/>
        </p:nvPicPr>
        <p:blipFill>
          <a:blip r:embed="rId3"/>
          <a:stretch>
            <a:fillRect/>
          </a:stretch>
        </p:blipFill>
        <p:spPr>
          <a:xfrm>
            <a:off x="836957" y="1374913"/>
            <a:ext cx="9666011" cy="798444"/>
          </a:xfrm>
          <a:prstGeom prst="rect">
            <a:avLst/>
          </a:prstGeom>
        </p:spPr>
      </p:pic>
      <p:sp>
        <p:nvSpPr>
          <p:cNvPr id="10" name="TextBox 9">
            <a:extLst>
              <a:ext uri="{FF2B5EF4-FFF2-40B4-BE49-F238E27FC236}">
                <a16:creationId xmlns:a16="http://schemas.microsoft.com/office/drawing/2014/main" id="{5E87FCDA-FE92-47E1-BE91-51A62161DBB9}"/>
              </a:ext>
            </a:extLst>
          </p:cNvPr>
          <p:cNvSpPr txBox="1"/>
          <p:nvPr/>
        </p:nvSpPr>
        <p:spPr>
          <a:xfrm>
            <a:off x="1033670" y="4240696"/>
            <a:ext cx="94692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pulled the top 6 species from the dataset to reduce the clutter in the visualization, the counts ranged from 3,870 to 1. </a:t>
            </a:r>
          </a:p>
          <a:p>
            <a:pPr marL="285750" indent="-285750">
              <a:buClr>
                <a:srgbClr val="0070C0"/>
              </a:buClr>
              <a:buFont typeface="Wingdings" panose="05000000000000000000" pitchFamily="2" charset="2"/>
              <a:buChar char="§"/>
            </a:pPr>
            <a:r>
              <a:rPr lang="en-US" dirty="0"/>
              <a:t>We decided to use a pie chart to easily showcase the vast amount of data that could be grouped.</a:t>
            </a:r>
          </a:p>
        </p:txBody>
      </p:sp>
    </p:spTree>
    <p:extLst>
      <p:ext uri="{BB962C8B-B14F-4D97-AF65-F5344CB8AC3E}">
        <p14:creationId xmlns:p14="http://schemas.microsoft.com/office/powerpoint/2010/main" val="357508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5AC4-5B29-4CFE-BCA9-774C5475E39B}"/>
              </a:ext>
            </a:extLst>
          </p:cNvPr>
          <p:cNvSpPr>
            <a:spLocks noGrp="1"/>
          </p:cNvSpPr>
          <p:nvPr>
            <p:ph type="title"/>
          </p:nvPr>
        </p:nvSpPr>
        <p:spPr>
          <a:xfrm>
            <a:off x="581192" y="702156"/>
            <a:ext cx="11029616" cy="278505"/>
          </a:xfrm>
        </p:spPr>
        <p:txBody>
          <a:bodyPr>
            <a:normAutofit fontScale="90000"/>
          </a:bodyPr>
          <a:lstStyle/>
          <a:p>
            <a:pPr algn="ctr"/>
            <a:r>
              <a:rPr lang="en-US" sz="2400" dirty="0"/>
              <a:t>which animals are most common in the animal shelter?</a:t>
            </a:r>
          </a:p>
        </p:txBody>
      </p:sp>
      <p:pic>
        <p:nvPicPr>
          <p:cNvPr id="14" name="Content Placeholder 13">
            <a:extLst>
              <a:ext uri="{FF2B5EF4-FFF2-40B4-BE49-F238E27FC236}">
                <a16:creationId xmlns:a16="http://schemas.microsoft.com/office/drawing/2014/main" id="{D8A4EAB2-4763-4A90-A5AD-840E1E870E8A}"/>
              </a:ext>
            </a:extLst>
          </p:cNvPr>
          <p:cNvPicPr>
            <a:picLocks noGrp="1" noChangeAspect="1"/>
          </p:cNvPicPr>
          <p:nvPr>
            <p:ph idx="1"/>
          </p:nvPr>
        </p:nvPicPr>
        <p:blipFill>
          <a:blip r:embed="rId2"/>
          <a:stretch>
            <a:fillRect/>
          </a:stretch>
        </p:blipFill>
        <p:spPr>
          <a:xfrm>
            <a:off x="2584734" y="1086889"/>
            <a:ext cx="7022531" cy="5771111"/>
          </a:xfrm>
        </p:spPr>
      </p:pic>
    </p:spTree>
    <p:extLst>
      <p:ext uri="{BB962C8B-B14F-4D97-AF65-F5344CB8AC3E}">
        <p14:creationId xmlns:p14="http://schemas.microsoft.com/office/powerpoint/2010/main" val="404905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800A-0076-4C3B-931C-D526340639BE}"/>
              </a:ext>
            </a:extLst>
          </p:cNvPr>
          <p:cNvSpPr>
            <a:spLocks noGrp="1"/>
          </p:cNvSpPr>
          <p:nvPr>
            <p:ph type="title"/>
          </p:nvPr>
        </p:nvSpPr>
        <p:spPr>
          <a:xfrm>
            <a:off x="581192" y="702155"/>
            <a:ext cx="11029616" cy="768835"/>
          </a:xfrm>
        </p:spPr>
        <p:txBody>
          <a:bodyPr>
            <a:normAutofit/>
          </a:bodyPr>
          <a:lstStyle/>
          <a:p>
            <a:pPr algn="ctr"/>
            <a:r>
              <a:rPr lang="en-US" sz="2400" dirty="0"/>
              <a:t>What types of animals end up in the shelter other than cats &amp; dogs?</a:t>
            </a:r>
          </a:p>
        </p:txBody>
      </p:sp>
      <p:pic>
        <p:nvPicPr>
          <p:cNvPr id="5" name="Content Placeholder 4">
            <a:extLst>
              <a:ext uri="{FF2B5EF4-FFF2-40B4-BE49-F238E27FC236}">
                <a16:creationId xmlns:a16="http://schemas.microsoft.com/office/drawing/2014/main" id="{F2C76A06-2374-4092-8257-2BF70E2445E9}"/>
              </a:ext>
            </a:extLst>
          </p:cNvPr>
          <p:cNvPicPr>
            <a:picLocks noGrp="1" noChangeAspect="1"/>
          </p:cNvPicPr>
          <p:nvPr>
            <p:ph idx="1"/>
          </p:nvPr>
        </p:nvPicPr>
        <p:blipFill>
          <a:blip r:embed="rId2"/>
          <a:stretch>
            <a:fillRect/>
          </a:stretch>
        </p:blipFill>
        <p:spPr>
          <a:xfrm>
            <a:off x="885992" y="1623355"/>
            <a:ext cx="9649485" cy="1882180"/>
          </a:xfrm>
        </p:spPr>
      </p:pic>
      <p:sp>
        <p:nvSpPr>
          <p:cNvPr id="6" name="TextBox 5">
            <a:extLst>
              <a:ext uri="{FF2B5EF4-FFF2-40B4-BE49-F238E27FC236}">
                <a16:creationId xmlns:a16="http://schemas.microsoft.com/office/drawing/2014/main" id="{5BC680AB-BE6E-4205-A947-F2E9C2C44854}"/>
              </a:ext>
            </a:extLst>
          </p:cNvPr>
          <p:cNvSpPr txBox="1"/>
          <p:nvPr/>
        </p:nvSpPr>
        <p:spPr>
          <a:xfrm>
            <a:off x="885991" y="3863671"/>
            <a:ext cx="9649485" cy="2031325"/>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n-US" dirty="0"/>
              <a:t>We used the bar graph to showcase  the other animals that this shelter took in after we removed the top 2. The graph gives a visual of the range in the number of other species but also displays the vague groupings of the species. For example, wildlife and livestock.</a:t>
            </a:r>
          </a:p>
          <a:p>
            <a:pPr marL="285750" indent="-285750">
              <a:buClr>
                <a:srgbClr val="0070C0"/>
              </a:buClr>
              <a:buFont typeface="Wingdings" panose="05000000000000000000" pitchFamily="2" charset="2"/>
              <a:buChar char="§"/>
            </a:pPr>
            <a:endParaRPr lang="en-US" dirty="0"/>
          </a:p>
          <a:p>
            <a:pPr marL="285750" indent="-285750">
              <a:buClr>
                <a:srgbClr val="0070C0"/>
              </a:buClr>
              <a:buFont typeface="Wingdings" panose="05000000000000000000" pitchFamily="2" charset="2"/>
              <a:buChar char="§"/>
            </a:pPr>
            <a:r>
              <a:rPr lang="en-US" dirty="0"/>
              <a:t>Due to the range in numbers in the graph, we utilized outside resources to place the count above the bars for better visualization.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980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06C6-C773-4888-B86E-D29BB48E2EEC}"/>
              </a:ext>
            </a:extLst>
          </p:cNvPr>
          <p:cNvSpPr>
            <a:spLocks noGrp="1"/>
          </p:cNvSpPr>
          <p:nvPr>
            <p:ph type="title"/>
          </p:nvPr>
        </p:nvSpPr>
        <p:spPr>
          <a:xfrm>
            <a:off x="581192" y="543130"/>
            <a:ext cx="11029616" cy="609809"/>
          </a:xfrm>
        </p:spPr>
        <p:txBody>
          <a:bodyPr>
            <a:normAutofit/>
          </a:bodyPr>
          <a:lstStyle/>
          <a:p>
            <a:pPr algn="ctr"/>
            <a:r>
              <a:rPr lang="en-US" sz="2400" dirty="0"/>
              <a:t>What types of animals end up in the shelter other than cats &amp; dogs?</a:t>
            </a:r>
          </a:p>
        </p:txBody>
      </p:sp>
      <p:pic>
        <p:nvPicPr>
          <p:cNvPr id="5" name="Content Placeholder 4">
            <a:extLst>
              <a:ext uri="{FF2B5EF4-FFF2-40B4-BE49-F238E27FC236}">
                <a16:creationId xmlns:a16="http://schemas.microsoft.com/office/drawing/2014/main" id="{F403C407-3AB0-40E5-B6D6-B414ADDFEA3E}"/>
              </a:ext>
            </a:extLst>
          </p:cNvPr>
          <p:cNvPicPr>
            <a:picLocks noGrp="1" noChangeAspect="1"/>
          </p:cNvPicPr>
          <p:nvPr>
            <p:ph idx="1"/>
          </p:nvPr>
        </p:nvPicPr>
        <p:blipFill>
          <a:blip r:embed="rId2"/>
          <a:stretch>
            <a:fillRect/>
          </a:stretch>
        </p:blipFill>
        <p:spPr>
          <a:xfrm>
            <a:off x="912422" y="1298713"/>
            <a:ext cx="10367155" cy="5161931"/>
          </a:xfrm>
        </p:spPr>
      </p:pic>
    </p:spTree>
    <p:extLst>
      <p:ext uri="{BB962C8B-B14F-4D97-AF65-F5344CB8AC3E}">
        <p14:creationId xmlns:p14="http://schemas.microsoft.com/office/powerpoint/2010/main" val="397616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22729-8D11-4D67-B3A3-BF84644EA15A}"/>
              </a:ext>
            </a:extLst>
          </p:cNvPr>
          <p:cNvSpPr>
            <a:spLocks noGrp="1"/>
          </p:cNvSpPr>
          <p:nvPr>
            <p:ph idx="1"/>
          </p:nvPr>
        </p:nvSpPr>
        <p:spPr>
          <a:xfrm>
            <a:off x="422166" y="1611757"/>
            <a:ext cx="11029615" cy="2602434"/>
          </a:xfrm>
        </p:spPr>
        <p:txBody>
          <a:bodyPr>
            <a:normAutofit/>
          </a:bodyPr>
          <a:lstStyle/>
          <a:p>
            <a:r>
              <a:rPr lang="en-US" sz="1800" dirty="0"/>
              <a:t>By analyzing the data to determine the types of species in the shelter we were able to conclude that cats and dogs are the most common animal in the shelter making up 92.45% of the total animals in the dataset. </a:t>
            </a:r>
          </a:p>
          <a:p>
            <a:r>
              <a:rPr lang="en-US" sz="1800" dirty="0"/>
              <a:t>With these two species being the most common we went a step further and analyzed the number of cats vs dogs and then gender of the two species.</a:t>
            </a:r>
          </a:p>
          <a:p>
            <a:endParaRPr lang="en-US" sz="1800" dirty="0"/>
          </a:p>
        </p:txBody>
      </p:sp>
      <p:sp>
        <p:nvSpPr>
          <p:cNvPr id="7" name="TextBox 6">
            <a:extLst>
              <a:ext uri="{FF2B5EF4-FFF2-40B4-BE49-F238E27FC236}">
                <a16:creationId xmlns:a16="http://schemas.microsoft.com/office/drawing/2014/main" id="{31D6D246-A337-40A7-8280-F3C2B36A11FC}"/>
              </a:ext>
            </a:extLst>
          </p:cNvPr>
          <p:cNvSpPr txBox="1"/>
          <p:nvPr/>
        </p:nvSpPr>
        <p:spPr>
          <a:xfrm>
            <a:off x="422167" y="1061037"/>
            <a:ext cx="11226494" cy="461665"/>
          </a:xfrm>
          <a:prstGeom prst="rect">
            <a:avLst/>
          </a:prstGeom>
          <a:noFill/>
        </p:spPr>
        <p:txBody>
          <a:bodyPr wrap="square">
            <a:spAutoFit/>
          </a:bodyPr>
          <a:lstStyle/>
          <a:p>
            <a:r>
              <a:rPr lang="en-US" sz="2400" b="1" dirty="0"/>
              <a:t> Ratio of Males to Females in Cats and Dogs in the shelter</a:t>
            </a:r>
          </a:p>
        </p:txBody>
      </p:sp>
    </p:spTree>
    <p:extLst>
      <p:ext uri="{BB962C8B-B14F-4D97-AF65-F5344CB8AC3E}">
        <p14:creationId xmlns:p14="http://schemas.microsoft.com/office/powerpoint/2010/main" val="216190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C104-27E0-47BD-9D93-44B25D514990}"/>
              </a:ext>
            </a:extLst>
          </p:cNvPr>
          <p:cNvSpPr>
            <a:spLocks noGrp="1"/>
          </p:cNvSpPr>
          <p:nvPr>
            <p:ph type="title"/>
          </p:nvPr>
        </p:nvSpPr>
        <p:spPr>
          <a:xfrm>
            <a:off x="581192" y="702156"/>
            <a:ext cx="11029616" cy="543548"/>
          </a:xfrm>
        </p:spPr>
        <p:txBody>
          <a:bodyPr>
            <a:normAutofit/>
          </a:bodyPr>
          <a:lstStyle/>
          <a:p>
            <a:pPr algn="ctr"/>
            <a:r>
              <a:rPr lang="en-US" sz="2400" dirty="0"/>
              <a:t> Ratio of Males to Females in Cats and Dogs in the shelter</a:t>
            </a:r>
          </a:p>
        </p:txBody>
      </p:sp>
      <p:pic>
        <p:nvPicPr>
          <p:cNvPr id="8" name="Content Placeholder 7">
            <a:extLst>
              <a:ext uri="{FF2B5EF4-FFF2-40B4-BE49-F238E27FC236}">
                <a16:creationId xmlns:a16="http://schemas.microsoft.com/office/drawing/2014/main" id="{CF29860A-E597-47D2-9BC3-202292777CE3}"/>
              </a:ext>
            </a:extLst>
          </p:cNvPr>
          <p:cNvPicPr>
            <a:picLocks noGrp="1" noChangeAspect="1"/>
          </p:cNvPicPr>
          <p:nvPr>
            <p:ph idx="1"/>
          </p:nvPr>
        </p:nvPicPr>
        <p:blipFill>
          <a:blip r:embed="rId2"/>
          <a:stretch>
            <a:fillRect/>
          </a:stretch>
        </p:blipFill>
        <p:spPr>
          <a:xfrm>
            <a:off x="581192" y="1592712"/>
            <a:ext cx="6135176" cy="2295525"/>
          </a:xfrm>
        </p:spPr>
      </p:pic>
      <p:pic>
        <p:nvPicPr>
          <p:cNvPr id="10" name="Picture 9">
            <a:extLst>
              <a:ext uri="{FF2B5EF4-FFF2-40B4-BE49-F238E27FC236}">
                <a16:creationId xmlns:a16="http://schemas.microsoft.com/office/drawing/2014/main" id="{F73E7B18-292D-4AAC-9CD8-A4A1764AA2AB}"/>
              </a:ext>
            </a:extLst>
          </p:cNvPr>
          <p:cNvPicPr>
            <a:picLocks noChangeAspect="1"/>
          </p:cNvPicPr>
          <p:nvPr/>
        </p:nvPicPr>
        <p:blipFill>
          <a:blip r:embed="rId3"/>
          <a:stretch>
            <a:fillRect/>
          </a:stretch>
        </p:blipFill>
        <p:spPr>
          <a:xfrm>
            <a:off x="687210" y="3984144"/>
            <a:ext cx="5057775" cy="2171700"/>
          </a:xfrm>
          <a:prstGeom prst="rect">
            <a:avLst/>
          </a:prstGeom>
        </p:spPr>
      </p:pic>
    </p:spTree>
    <p:extLst>
      <p:ext uri="{BB962C8B-B14F-4D97-AF65-F5344CB8AC3E}">
        <p14:creationId xmlns:p14="http://schemas.microsoft.com/office/powerpoint/2010/main" val="21596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E5CA-8BB0-437C-B978-429D0EB4D5DD}"/>
              </a:ext>
            </a:extLst>
          </p:cNvPr>
          <p:cNvSpPr>
            <a:spLocks noGrp="1"/>
          </p:cNvSpPr>
          <p:nvPr>
            <p:ph type="title"/>
          </p:nvPr>
        </p:nvSpPr>
        <p:spPr>
          <a:xfrm>
            <a:off x="487363" y="729658"/>
            <a:ext cx="11123446" cy="767838"/>
          </a:xfrm>
        </p:spPr>
        <p:txBody>
          <a:bodyPr>
            <a:noAutofit/>
          </a:bodyPr>
          <a:lstStyle/>
          <a:p>
            <a:pPr algn="ctr"/>
            <a:r>
              <a:rPr lang="en-US" sz="2400" dirty="0"/>
              <a:t>cats and dogs are the most common, what is the  Ratio of Males to Females for Cats vs. Dogs in the shelter?</a:t>
            </a:r>
          </a:p>
        </p:txBody>
      </p:sp>
      <p:pic>
        <p:nvPicPr>
          <p:cNvPr id="7" name="Content Placeholder 6">
            <a:extLst>
              <a:ext uri="{FF2B5EF4-FFF2-40B4-BE49-F238E27FC236}">
                <a16:creationId xmlns:a16="http://schemas.microsoft.com/office/drawing/2014/main" id="{663F8597-B04B-47A8-BAEF-2D40A6FDE2D5}"/>
              </a:ext>
            </a:extLst>
          </p:cNvPr>
          <p:cNvPicPr>
            <a:picLocks noGrp="1" noChangeAspect="1"/>
          </p:cNvPicPr>
          <p:nvPr>
            <p:ph sz="half" idx="1"/>
          </p:nvPr>
        </p:nvPicPr>
        <p:blipFill>
          <a:blip r:embed="rId2"/>
          <a:stretch>
            <a:fillRect/>
          </a:stretch>
        </p:blipFill>
        <p:spPr>
          <a:xfrm>
            <a:off x="487363" y="2141660"/>
            <a:ext cx="4797286" cy="4357694"/>
          </a:xfrm>
        </p:spPr>
      </p:pic>
      <p:pic>
        <p:nvPicPr>
          <p:cNvPr id="13" name="Picture 12">
            <a:extLst>
              <a:ext uri="{FF2B5EF4-FFF2-40B4-BE49-F238E27FC236}">
                <a16:creationId xmlns:a16="http://schemas.microsoft.com/office/drawing/2014/main" id="{2F548984-E5F1-4714-A0FE-0CEECCB2C071}"/>
              </a:ext>
            </a:extLst>
          </p:cNvPr>
          <p:cNvPicPr>
            <a:picLocks noChangeAspect="1"/>
          </p:cNvPicPr>
          <p:nvPr/>
        </p:nvPicPr>
        <p:blipFill>
          <a:blip r:embed="rId3"/>
          <a:stretch>
            <a:fillRect/>
          </a:stretch>
        </p:blipFill>
        <p:spPr>
          <a:xfrm>
            <a:off x="6257013" y="2141660"/>
            <a:ext cx="5194768" cy="4215649"/>
          </a:xfrm>
          <a:prstGeom prst="rect">
            <a:avLst/>
          </a:prstGeom>
        </p:spPr>
      </p:pic>
    </p:spTree>
    <p:extLst>
      <p:ext uri="{BB962C8B-B14F-4D97-AF65-F5344CB8AC3E}">
        <p14:creationId xmlns:p14="http://schemas.microsoft.com/office/powerpoint/2010/main" val="290026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C104-27E0-47BD-9D93-44B25D514990}"/>
              </a:ext>
            </a:extLst>
          </p:cNvPr>
          <p:cNvSpPr>
            <a:spLocks noGrp="1"/>
          </p:cNvSpPr>
          <p:nvPr>
            <p:ph type="title"/>
          </p:nvPr>
        </p:nvSpPr>
        <p:spPr>
          <a:xfrm>
            <a:off x="581192" y="702156"/>
            <a:ext cx="11029616" cy="530296"/>
          </a:xfrm>
        </p:spPr>
        <p:txBody>
          <a:bodyPr>
            <a:normAutofit/>
          </a:bodyPr>
          <a:lstStyle/>
          <a:p>
            <a:pPr algn="ctr"/>
            <a:r>
              <a:rPr lang="en-US" sz="2400" dirty="0"/>
              <a:t> Number of animals in shelter vs adoption ~2009-2019</a:t>
            </a:r>
          </a:p>
        </p:txBody>
      </p:sp>
      <p:pic>
        <p:nvPicPr>
          <p:cNvPr id="6" name="Picture 5">
            <a:extLst>
              <a:ext uri="{FF2B5EF4-FFF2-40B4-BE49-F238E27FC236}">
                <a16:creationId xmlns:a16="http://schemas.microsoft.com/office/drawing/2014/main" id="{1417931B-EFEA-499F-BD87-A346B92AA2A3}"/>
              </a:ext>
            </a:extLst>
          </p:cNvPr>
          <p:cNvPicPr>
            <a:picLocks noChangeAspect="1"/>
          </p:cNvPicPr>
          <p:nvPr/>
        </p:nvPicPr>
        <p:blipFill>
          <a:blip r:embed="rId2"/>
          <a:stretch>
            <a:fillRect/>
          </a:stretch>
        </p:blipFill>
        <p:spPr>
          <a:xfrm>
            <a:off x="1390339" y="1265506"/>
            <a:ext cx="9411321" cy="4910140"/>
          </a:xfrm>
          <a:prstGeom prst="rect">
            <a:avLst/>
          </a:prstGeom>
        </p:spPr>
      </p:pic>
    </p:spTree>
    <p:extLst>
      <p:ext uri="{BB962C8B-B14F-4D97-AF65-F5344CB8AC3E}">
        <p14:creationId xmlns:p14="http://schemas.microsoft.com/office/powerpoint/2010/main" val="39251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660C-2B4D-4763-9E3B-0B7AE40001A7}"/>
              </a:ext>
            </a:extLst>
          </p:cNvPr>
          <p:cNvSpPr>
            <a:spLocks noGrp="1"/>
          </p:cNvSpPr>
          <p:nvPr>
            <p:ph type="title"/>
          </p:nvPr>
        </p:nvSpPr>
        <p:spPr>
          <a:xfrm>
            <a:off x="581193" y="729658"/>
            <a:ext cx="11029616" cy="478866"/>
          </a:xfrm>
        </p:spPr>
        <p:txBody>
          <a:bodyPr>
            <a:normAutofit/>
          </a:bodyPr>
          <a:lstStyle/>
          <a:p>
            <a:pPr algn="ctr"/>
            <a:r>
              <a:rPr lang="en-US" sz="2400" dirty="0"/>
              <a:t>Number of animals and adoptions at the shelter</a:t>
            </a:r>
          </a:p>
        </p:txBody>
      </p:sp>
      <p:pic>
        <p:nvPicPr>
          <p:cNvPr id="6" name="Content Placeholder 5">
            <a:extLst>
              <a:ext uri="{FF2B5EF4-FFF2-40B4-BE49-F238E27FC236}">
                <a16:creationId xmlns:a16="http://schemas.microsoft.com/office/drawing/2014/main" id="{BFF75704-BD15-4B7D-A82F-88F7B92E1E36}"/>
              </a:ext>
            </a:extLst>
          </p:cNvPr>
          <p:cNvPicPr>
            <a:picLocks noGrp="1" noChangeAspect="1"/>
          </p:cNvPicPr>
          <p:nvPr>
            <p:ph sz="half" idx="1"/>
          </p:nvPr>
        </p:nvPicPr>
        <p:blipFill>
          <a:blip r:embed="rId2"/>
          <a:stretch>
            <a:fillRect/>
          </a:stretch>
        </p:blipFill>
        <p:spPr>
          <a:xfrm>
            <a:off x="153610" y="1894324"/>
            <a:ext cx="6117291" cy="2869833"/>
          </a:xfrm>
        </p:spPr>
      </p:pic>
      <p:pic>
        <p:nvPicPr>
          <p:cNvPr id="8" name="Content Placeholder 7">
            <a:extLst>
              <a:ext uri="{FF2B5EF4-FFF2-40B4-BE49-F238E27FC236}">
                <a16:creationId xmlns:a16="http://schemas.microsoft.com/office/drawing/2014/main" id="{003E7085-3575-46CE-AC79-7D2E8150CE13}"/>
              </a:ext>
            </a:extLst>
          </p:cNvPr>
          <p:cNvPicPr>
            <a:picLocks noGrp="1" noChangeAspect="1"/>
          </p:cNvPicPr>
          <p:nvPr>
            <p:ph sz="half" idx="2"/>
          </p:nvPr>
        </p:nvPicPr>
        <p:blipFill>
          <a:blip r:embed="rId3"/>
          <a:stretch>
            <a:fillRect/>
          </a:stretch>
        </p:blipFill>
        <p:spPr>
          <a:xfrm>
            <a:off x="6273527" y="2002446"/>
            <a:ext cx="5918473" cy="2653587"/>
          </a:xfrm>
        </p:spPr>
      </p:pic>
      <p:pic>
        <p:nvPicPr>
          <p:cNvPr id="10" name="Picture 9">
            <a:extLst>
              <a:ext uri="{FF2B5EF4-FFF2-40B4-BE49-F238E27FC236}">
                <a16:creationId xmlns:a16="http://schemas.microsoft.com/office/drawing/2014/main" id="{4328B782-FF15-471B-8720-6E32A3C06E19}"/>
              </a:ext>
            </a:extLst>
          </p:cNvPr>
          <p:cNvPicPr>
            <a:picLocks noChangeAspect="1"/>
          </p:cNvPicPr>
          <p:nvPr/>
        </p:nvPicPr>
        <p:blipFill>
          <a:blip r:embed="rId4"/>
          <a:stretch>
            <a:fillRect/>
          </a:stretch>
        </p:blipFill>
        <p:spPr>
          <a:xfrm>
            <a:off x="317167" y="4963676"/>
            <a:ext cx="5778833" cy="734759"/>
          </a:xfrm>
          <a:prstGeom prst="rect">
            <a:avLst/>
          </a:prstGeom>
        </p:spPr>
      </p:pic>
      <p:pic>
        <p:nvPicPr>
          <p:cNvPr id="12" name="Picture 11">
            <a:extLst>
              <a:ext uri="{FF2B5EF4-FFF2-40B4-BE49-F238E27FC236}">
                <a16:creationId xmlns:a16="http://schemas.microsoft.com/office/drawing/2014/main" id="{18CD3A07-D515-4CAB-BED6-965428926C34}"/>
              </a:ext>
            </a:extLst>
          </p:cNvPr>
          <p:cNvPicPr>
            <a:picLocks noChangeAspect="1"/>
          </p:cNvPicPr>
          <p:nvPr/>
        </p:nvPicPr>
        <p:blipFill>
          <a:blip r:embed="rId5"/>
          <a:stretch>
            <a:fillRect/>
          </a:stretch>
        </p:blipFill>
        <p:spPr>
          <a:xfrm>
            <a:off x="6270901" y="4963676"/>
            <a:ext cx="5743572" cy="1266825"/>
          </a:xfrm>
          <a:prstGeom prst="rect">
            <a:avLst/>
          </a:prstGeom>
        </p:spPr>
      </p:pic>
    </p:spTree>
    <p:extLst>
      <p:ext uri="{BB962C8B-B14F-4D97-AF65-F5344CB8AC3E}">
        <p14:creationId xmlns:p14="http://schemas.microsoft.com/office/powerpoint/2010/main" val="246730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C16B-AF26-416B-B87B-55D6B3D7E530}"/>
              </a:ext>
            </a:extLst>
          </p:cNvPr>
          <p:cNvSpPr>
            <a:spLocks noGrp="1"/>
          </p:cNvSpPr>
          <p:nvPr>
            <p:ph type="title"/>
          </p:nvPr>
        </p:nvSpPr>
        <p:spPr>
          <a:xfrm>
            <a:off x="581192" y="702156"/>
            <a:ext cx="11029616" cy="689322"/>
          </a:xfrm>
        </p:spPr>
        <p:txBody>
          <a:bodyPr>
            <a:normAutofit/>
          </a:bodyPr>
          <a:lstStyle/>
          <a:p>
            <a:pPr algn="ctr"/>
            <a:r>
              <a:rPr lang="en-US" sz="2400" dirty="0"/>
              <a:t>Combination of plots</a:t>
            </a:r>
          </a:p>
        </p:txBody>
      </p:sp>
      <p:pic>
        <p:nvPicPr>
          <p:cNvPr id="5" name="Content Placeholder 4">
            <a:extLst>
              <a:ext uri="{FF2B5EF4-FFF2-40B4-BE49-F238E27FC236}">
                <a16:creationId xmlns:a16="http://schemas.microsoft.com/office/drawing/2014/main" id="{E7A5A836-7AF6-4D63-B39A-D86F3D9E6E16}"/>
              </a:ext>
            </a:extLst>
          </p:cNvPr>
          <p:cNvPicPr>
            <a:picLocks noGrp="1" noChangeAspect="1"/>
          </p:cNvPicPr>
          <p:nvPr>
            <p:ph idx="1"/>
          </p:nvPr>
        </p:nvPicPr>
        <p:blipFill>
          <a:blip r:embed="rId2"/>
          <a:stretch>
            <a:fillRect/>
          </a:stretch>
        </p:blipFill>
        <p:spPr>
          <a:xfrm>
            <a:off x="581192" y="1749459"/>
            <a:ext cx="6219825" cy="895350"/>
          </a:xfrm>
        </p:spPr>
      </p:pic>
      <p:sp>
        <p:nvSpPr>
          <p:cNvPr id="7" name="TextBox 6">
            <a:extLst>
              <a:ext uri="{FF2B5EF4-FFF2-40B4-BE49-F238E27FC236}">
                <a16:creationId xmlns:a16="http://schemas.microsoft.com/office/drawing/2014/main" id="{00E13EFA-4CEE-4F93-9C7E-3658475B0980}"/>
              </a:ext>
            </a:extLst>
          </p:cNvPr>
          <p:cNvSpPr txBox="1"/>
          <p:nvPr/>
        </p:nvSpPr>
        <p:spPr>
          <a:xfrm>
            <a:off x="675862" y="3114261"/>
            <a:ext cx="9903928" cy="286232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dirty="0"/>
              <a:t>Used line graphs to see the volume of animals coming into the shelter and those being adopted over the timeframe of the dataset. </a:t>
            </a:r>
          </a:p>
          <a:p>
            <a:pPr marL="285750" indent="-285750">
              <a:buClr>
                <a:srgbClr val="0070C0"/>
              </a:buClr>
              <a:buFont typeface="Arial" panose="020B0604020202020204" pitchFamily="34" charset="0"/>
              <a:buChar char="•"/>
            </a:pPr>
            <a:endParaRPr lang="en-US" dirty="0"/>
          </a:p>
          <a:p>
            <a:pPr marL="285750" indent="-285750">
              <a:buClr>
                <a:srgbClr val="0070C0"/>
              </a:buClr>
              <a:buFont typeface="Arial" panose="020B0604020202020204" pitchFamily="34" charset="0"/>
              <a:buChar char="•"/>
            </a:pPr>
            <a:r>
              <a:rPr lang="en-US" dirty="0"/>
              <a:t>We were able to locate information on how to plot with multiple axis in order to see if the trends for  the number of adoptions compared to the number of animals in the shelter.</a:t>
            </a:r>
          </a:p>
          <a:p>
            <a:pPr marL="285750" indent="-285750">
              <a:buClr>
                <a:srgbClr val="0070C0"/>
              </a:buClr>
              <a:buFont typeface="Arial" panose="020B0604020202020204" pitchFamily="34" charset="0"/>
              <a:buChar char="•"/>
            </a:pPr>
            <a:endParaRPr lang="en-US" dirty="0"/>
          </a:p>
          <a:p>
            <a:pPr marL="285750" indent="-285750">
              <a:buClr>
                <a:srgbClr val="0070C0"/>
              </a:buClr>
              <a:buFont typeface="Arial" panose="020B0604020202020204" pitchFamily="34" charset="0"/>
              <a:buChar char="•"/>
            </a:pPr>
            <a:r>
              <a:rPr lang="en-US" dirty="0"/>
              <a:t>This </a:t>
            </a:r>
            <a:r>
              <a:rPr lang="en-US" dirty="0" err="1"/>
              <a:t>dataframe</a:t>
            </a:r>
            <a:r>
              <a:rPr lang="en-US" dirty="0"/>
              <a:t> also allowed us to see that we did not have a full 10 years of data and that their data conversion from the old system  was not successful. </a:t>
            </a:r>
          </a:p>
          <a:p>
            <a:pPr>
              <a:buClr>
                <a:srgbClr val="0070C0"/>
              </a:buClr>
            </a:pPr>
            <a:endParaRPr lang="en-US" dirty="0"/>
          </a:p>
          <a:p>
            <a:pPr marL="285750" indent="-285750">
              <a:buClr>
                <a:srgbClr val="0070C0"/>
              </a:buClr>
              <a:buFont typeface="Arial" panose="020B0604020202020204" pitchFamily="34" charset="0"/>
              <a:buChar char="•"/>
            </a:pPr>
            <a:endParaRPr lang="en-US" dirty="0"/>
          </a:p>
        </p:txBody>
      </p:sp>
    </p:spTree>
    <p:extLst>
      <p:ext uri="{BB962C8B-B14F-4D97-AF65-F5344CB8AC3E}">
        <p14:creationId xmlns:p14="http://schemas.microsoft.com/office/powerpoint/2010/main" val="317146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F5A5-C408-4877-9E6B-05074B92CCF0}"/>
              </a:ext>
            </a:extLst>
          </p:cNvPr>
          <p:cNvSpPr>
            <a:spLocks noGrp="1"/>
          </p:cNvSpPr>
          <p:nvPr>
            <p:ph type="title"/>
          </p:nvPr>
        </p:nvSpPr>
        <p:spPr/>
        <p:txBody>
          <a:bodyPr/>
          <a:lstStyle/>
          <a:p>
            <a:r>
              <a:rPr lang="en-US" dirty="0"/>
              <a:t>Project 1 – Rumpelstiltskin and the ladies (AKA Squad A)</a:t>
            </a:r>
          </a:p>
        </p:txBody>
      </p:sp>
      <p:sp>
        <p:nvSpPr>
          <p:cNvPr id="3" name="Content Placeholder 2">
            <a:extLst>
              <a:ext uri="{FF2B5EF4-FFF2-40B4-BE49-F238E27FC236}">
                <a16:creationId xmlns:a16="http://schemas.microsoft.com/office/drawing/2014/main" id="{596B4CF0-4853-4AB7-97D5-27D96B7B7B3E}"/>
              </a:ext>
            </a:extLst>
          </p:cNvPr>
          <p:cNvSpPr>
            <a:spLocks noGrp="1"/>
          </p:cNvSpPr>
          <p:nvPr>
            <p:ph idx="1"/>
          </p:nvPr>
        </p:nvSpPr>
        <p:spPr/>
        <p:txBody>
          <a:bodyPr>
            <a:noAutofit/>
          </a:bodyPr>
          <a:lstStyle/>
          <a:p>
            <a:r>
              <a:rPr lang="en-US" sz="1800" dirty="0"/>
              <a:t>Project Description</a:t>
            </a:r>
          </a:p>
          <a:p>
            <a:pPr lvl="1"/>
            <a:r>
              <a:rPr lang="en-US" sz="1800" dirty="0"/>
              <a:t>Analyzing the data from the Bloomington, IN animal shelter to determine the most common types of animals in the shelter and identify any adoption trends.</a:t>
            </a:r>
          </a:p>
          <a:p>
            <a:pPr marL="324000" lvl="1" indent="0">
              <a:buNone/>
            </a:pPr>
            <a:endParaRPr lang="en-US" sz="1800" dirty="0"/>
          </a:p>
          <a:p>
            <a:r>
              <a:rPr lang="en-US" sz="1800" dirty="0"/>
              <a:t>Members</a:t>
            </a:r>
          </a:p>
          <a:p>
            <a:pPr lvl="1"/>
            <a:r>
              <a:rPr lang="en-US" sz="1800" i="0" dirty="0">
                <a:effectLst/>
                <a:latin typeface="Slack-Lato"/>
              </a:rPr>
              <a:t>Rumpelstiltskin “Richard Moseley”</a:t>
            </a:r>
            <a:endParaRPr lang="en-US" sz="1800" i="0" dirty="0">
              <a:solidFill>
                <a:srgbClr val="1D1C1D"/>
              </a:solidFill>
              <a:effectLst/>
              <a:latin typeface="Slack-Lato"/>
            </a:endParaRPr>
          </a:p>
          <a:p>
            <a:pPr lvl="1"/>
            <a:r>
              <a:rPr lang="en-US" sz="1800" i="0" dirty="0">
                <a:effectLst/>
                <a:latin typeface="Slack-Lato"/>
              </a:rPr>
              <a:t>Jessica Dean</a:t>
            </a:r>
          </a:p>
          <a:p>
            <a:pPr lvl="1"/>
            <a:r>
              <a:rPr lang="en-US" sz="1800" i="0" dirty="0">
                <a:effectLst/>
                <a:latin typeface="Slack-Lato"/>
              </a:rPr>
              <a:t>Rebecca Stilley</a:t>
            </a:r>
          </a:p>
          <a:p>
            <a:pPr lvl="1"/>
            <a:r>
              <a:rPr lang="en-US" sz="1800" dirty="0">
                <a:latin typeface="Slack-Lato"/>
              </a:rPr>
              <a:t>Brook Forrester</a:t>
            </a:r>
          </a:p>
          <a:p>
            <a:pPr lvl="1"/>
            <a:r>
              <a:rPr lang="en-US" sz="1800" dirty="0">
                <a:latin typeface="Slack-Lato"/>
              </a:rPr>
              <a:t>Stacey Boyce</a:t>
            </a:r>
          </a:p>
          <a:p>
            <a:pPr lvl="1"/>
            <a:endParaRPr lang="en-US" sz="1800" dirty="0"/>
          </a:p>
        </p:txBody>
      </p:sp>
    </p:spTree>
    <p:extLst>
      <p:ext uri="{BB962C8B-B14F-4D97-AF65-F5344CB8AC3E}">
        <p14:creationId xmlns:p14="http://schemas.microsoft.com/office/powerpoint/2010/main" val="800914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2528-BD76-48A8-B1DB-E43CC49587F7}"/>
              </a:ext>
            </a:extLst>
          </p:cNvPr>
          <p:cNvSpPr>
            <a:spLocks noGrp="1"/>
          </p:cNvSpPr>
          <p:nvPr>
            <p:ph type="title"/>
          </p:nvPr>
        </p:nvSpPr>
        <p:spPr>
          <a:xfrm>
            <a:off x="1084774" y="791609"/>
            <a:ext cx="9821765" cy="334826"/>
          </a:xfrm>
        </p:spPr>
        <p:txBody>
          <a:bodyPr>
            <a:normAutofit fontScale="90000"/>
          </a:bodyPr>
          <a:lstStyle/>
          <a:p>
            <a:pPr algn="ctr"/>
            <a:r>
              <a:rPr lang="en-US" sz="2400" dirty="0"/>
              <a:t>Number of animals and adoptions in the same plot</a:t>
            </a:r>
          </a:p>
        </p:txBody>
      </p:sp>
      <p:pic>
        <p:nvPicPr>
          <p:cNvPr id="5" name="Content Placeholder 4">
            <a:extLst>
              <a:ext uri="{FF2B5EF4-FFF2-40B4-BE49-F238E27FC236}">
                <a16:creationId xmlns:a16="http://schemas.microsoft.com/office/drawing/2014/main" id="{A87A7B30-59E9-493E-A27F-E5226F8451A7}"/>
              </a:ext>
            </a:extLst>
          </p:cNvPr>
          <p:cNvPicPr>
            <a:picLocks noGrp="1" noChangeAspect="1"/>
          </p:cNvPicPr>
          <p:nvPr>
            <p:ph idx="1"/>
          </p:nvPr>
        </p:nvPicPr>
        <p:blipFill>
          <a:blip r:embed="rId2"/>
          <a:stretch>
            <a:fillRect/>
          </a:stretch>
        </p:blipFill>
        <p:spPr>
          <a:xfrm>
            <a:off x="513256" y="1414669"/>
            <a:ext cx="11165488" cy="5000809"/>
          </a:xfrm>
        </p:spPr>
      </p:pic>
    </p:spTree>
    <p:extLst>
      <p:ext uri="{BB962C8B-B14F-4D97-AF65-F5344CB8AC3E}">
        <p14:creationId xmlns:p14="http://schemas.microsoft.com/office/powerpoint/2010/main" val="253912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9B8A-54A8-442D-B6BB-ABF426A41C50}"/>
              </a:ext>
            </a:extLst>
          </p:cNvPr>
          <p:cNvSpPr>
            <a:spLocks noGrp="1"/>
          </p:cNvSpPr>
          <p:nvPr>
            <p:ph type="title"/>
          </p:nvPr>
        </p:nvSpPr>
        <p:spPr>
          <a:xfrm>
            <a:off x="581191" y="702156"/>
            <a:ext cx="11029616" cy="636314"/>
          </a:xfrm>
        </p:spPr>
        <p:txBody>
          <a:bodyPr>
            <a:normAutofit/>
          </a:bodyPr>
          <a:lstStyle/>
          <a:p>
            <a:pPr algn="ctr"/>
            <a:r>
              <a:rPr lang="en-US" sz="2400" dirty="0"/>
              <a:t>Final observations and Challenges we faced</a:t>
            </a:r>
          </a:p>
        </p:txBody>
      </p:sp>
      <p:sp>
        <p:nvSpPr>
          <p:cNvPr id="3" name="Content Placeholder 2">
            <a:extLst>
              <a:ext uri="{FF2B5EF4-FFF2-40B4-BE49-F238E27FC236}">
                <a16:creationId xmlns:a16="http://schemas.microsoft.com/office/drawing/2014/main" id="{B854F667-143B-4AE9-8FD4-32BE587F0A71}"/>
              </a:ext>
            </a:extLst>
          </p:cNvPr>
          <p:cNvSpPr>
            <a:spLocks noGrp="1"/>
          </p:cNvSpPr>
          <p:nvPr>
            <p:ph idx="1"/>
          </p:nvPr>
        </p:nvSpPr>
        <p:spPr>
          <a:xfrm>
            <a:off x="581192" y="1762539"/>
            <a:ext cx="11029615" cy="2491409"/>
          </a:xfrm>
        </p:spPr>
        <p:txBody>
          <a:bodyPr>
            <a:noAutofit/>
          </a:bodyPr>
          <a:lstStyle/>
          <a:p>
            <a:endParaRPr lang="en-US" sz="1800" dirty="0"/>
          </a:p>
          <a:p>
            <a:r>
              <a:rPr lang="en-US" sz="1800" dirty="0"/>
              <a:t>Throughout the project we were utilizing the CSV file outside of the </a:t>
            </a:r>
            <a:r>
              <a:rPr lang="en-US" sz="1800" dirty="0" err="1"/>
              <a:t>Jupyter</a:t>
            </a:r>
            <a:r>
              <a:rPr lang="en-US" sz="1800" dirty="0"/>
              <a:t> Notebook to help us understand the data in the </a:t>
            </a:r>
            <a:r>
              <a:rPr lang="en-US" sz="1800" dirty="0" err="1"/>
              <a:t>dataframes</a:t>
            </a:r>
            <a:r>
              <a:rPr lang="en-US" sz="1800" dirty="0"/>
              <a:t> narrow down what we needed when creating a new </a:t>
            </a:r>
            <a:r>
              <a:rPr lang="en-US" sz="1800" dirty="0" err="1"/>
              <a:t>dataframe</a:t>
            </a:r>
            <a:r>
              <a:rPr lang="en-US" sz="1800" dirty="0"/>
              <a:t> for each question.</a:t>
            </a:r>
          </a:p>
          <a:p>
            <a:r>
              <a:rPr lang="en-US" sz="1800" dirty="0"/>
              <a:t>Getting the date column into workable format for grouping for a trend</a:t>
            </a:r>
          </a:p>
          <a:p>
            <a:r>
              <a:rPr lang="en-US" sz="1800" dirty="0"/>
              <a:t>GitHub Branches</a:t>
            </a:r>
          </a:p>
          <a:p>
            <a:endParaRPr lang="en-US" sz="1800" dirty="0"/>
          </a:p>
          <a:p>
            <a:pPr marL="0" indent="0">
              <a:buNone/>
            </a:pPr>
            <a:endParaRPr lang="en-US" sz="1800" dirty="0"/>
          </a:p>
          <a:p>
            <a:endParaRPr lang="en-US" sz="1800" dirty="0"/>
          </a:p>
        </p:txBody>
      </p:sp>
      <p:pic>
        <p:nvPicPr>
          <p:cNvPr id="4" name="Picture 3">
            <a:extLst>
              <a:ext uri="{FF2B5EF4-FFF2-40B4-BE49-F238E27FC236}">
                <a16:creationId xmlns:a16="http://schemas.microsoft.com/office/drawing/2014/main" id="{942CB8D2-B22F-4CA6-B1E0-E187A1C91E9D}"/>
              </a:ext>
            </a:extLst>
          </p:cNvPr>
          <p:cNvPicPr>
            <a:picLocks noChangeAspect="1"/>
          </p:cNvPicPr>
          <p:nvPr/>
        </p:nvPicPr>
        <p:blipFill>
          <a:blip r:embed="rId2"/>
          <a:stretch>
            <a:fillRect/>
          </a:stretch>
        </p:blipFill>
        <p:spPr>
          <a:xfrm>
            <a:off x="5379657" y="4253949"/>
            <a:ext cx="3056370" cy="2484114"/>
          </a:xfrm>
          <a:prstGeom prst="rect">
            <a:avLst/>
          </a:prstGeom>
        </p:spPr>
      </p:pic>
      <p:pic>
        <p:nvPicPr>
          <p:cNvPr id="5" name="Picture 4">
            <a:extLst>
              <a:ext uri="{FF2B5EF4-FFF2-40B4-BE49-F238E27FC236}">
                <a16:creationId xmlns:a16="http://schemas.microsoft.com/office/drawing/2014/main" id="{7D4B2C69-A4A2-4DCC-8DE2-5789B804C603}"/>
              </a:ext>
            </a:extLst>
          </p:cNvPr>
          <p:cNvPicPr>
            <a:picLocks noChangeAspect="1"/>
          </p:cNvPicPr>
          <p:nvPr/>
        </p:nvPicPr>
        <p:blipFill>
          <a:blip r:embed="rId3"/>
          <a:stretch>
            <a:fillRect/>
          </a:stretch>
        </p:blipFill>
        <p:spPr>
          <a:xfrm>
            <a:off x="323851" y="702156"/>
            <a:ext cx="1470579" cy="829156"/>
          </a:xfrm>
          <a:prstGeom prst="rect">
            <a:avLst/>
          </a:prstGeom>
        </p:spPr>
      </p:pic>
      <p:pic>
        <p:nvPicPr>
          <p:cNvPr id="6" name="Picture 5">
            <a:extLst>
              <a:ext uri="{FF2B5EF4-FFF2-40B4-BE49-F238E27FC236}">
                <a16:creationId xmlns:a16="http://schemas.microsoft.com/office/drawing/2014/main" id="{80DEC3AA-2B4A-4DAE-B927-33A1419A1C07}"/>
              </a:ext>
            </a:extLst>
          </p:cNvPr>
          <p:cNvPicPr>
            <a:picLocks noChangeAspect="1"/>
          </p:cNvPicPr>
          <p:nvPr/>
        </p:nvPicPr>
        <p:blipFill>
          <a:blip r:embed="rId3"/>
          <a:stretch>
            <a:fillRect/>
          </a:stretch>
        </p:blipFill>
        <p:spPr>
          <a:xfrm>
            <a:off x="10397570" y="702156"/>
            <a:ext cx="1470579" cy="829156"/>
          </a:xfrm>
          <a:prstGeom prst="rect">
            <a:avLst/>
          </a:prstGeom>
        </p:spPr>
      </p:pic>
    </p:spTree>
    <p:extLst>
      <p:ext uri="{BB962C8B-B14F-4D97-AF65-F5344CB8AC3E}">
        <p14:creationId xmlns:p14="http://schemas.microsoft.com/office/powerpoint/2010/main" val="141834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4BB8DD-90CA-4D69-8137-1C6FB93C8196}"/>
              </a:ext>
            </a:extLst>
          </p:cNvPr>
          <p:cNvSpPr>
            <a:spLocks noGrp="1"/>
          </p:cNvSpPr>
          <p:nvPr>
            <p:ph type="title"/>
          </p:nvPr>
        </p:nvSpPr>
        <p:spPr>
          <a:xfrm>
            <a:off x="581192" y="661579"/>
            <a:ext cx="11029616" cy="743151"/>
          </a:xfrm>
        </p:spPr>
        <p:txBody>
          <a:bodyPr>
            <a:normAutofit fontScale="90000"/>
          </a:bodyPr>
          <a:lstStyle/>
          <a:p>
            <a:r>
              <a:rPr lang="en-US" sz="2700" dirty="0"/>
              <a:t>Data Selection: Source</a:t>
            </a:r>
            <a:br>
              <a:rPr lang="en-US" dirty="0"/>
            </a:br>
            <a:endParaRPr lang="en-US" dirty="0"/>
          </a:p>
        </p:txBody>
      </p:sp>
      <p:pic>
        <p:nvPicPr>
          <p:cNvPr id="7" name="Content Placeholder 6">
            <a:extLst>
              <a:ext uri="{FF2B5EF4-FFF2-40B4-BE49-F238E27FC236}">
                <a16:creationId xmlns:a16="http://schemas.microsoft.com/office/drawing/2014/main" id="{D13ACC15-7A89-4F5F-8B4C-DA59D1CDF1DB}"/>
              </a:ext>
            </a:extLst>
          </p:cNvPr>
          <p:cNvPicPr>
            <a:picLocks noGrp="1" noChangeAspect="1"/>
          </p:cNvPicPr>
          <p:nvPr>
            <p:ph idx="1"/>
          </p:nvPr>
        </p:nvPicPr>
        <p:blipFill>
          <a:blip r:embed="rId2"/>
          <a:stretch>
            <a:fillRect/>
          </a:stretch>
        </p:blipFill>
        <p:spPr>
          <a:xfrm>
            <a:off x="2676732" y="1601934"/>
            <a:ext cx="5610225" cy="895350"/>
          </a:xfrm>
        </p:spPr>
      </p:pic>
      <p:sp>
        <p:nvSpPr>
          <p:cNvPr id="8" name="TextBox 7">
            <a:extLst>
              <a:ext uri="{FF2B5EF4-FFF2-40B4-BE49-F238E27FC236}">
                <a16:creationId xmlns:a16="http://schemas.microsoft.com/office/drawing/2014/main" id="{B42EB6BA-6519-465E-B1CB-9EF46F69B880}"/>
              </a:ext>
            </a:extLst>
          </p:cNvPr>
          <p:cNvSpPr txBox="1"/>
          <p:nvPr/>
        </p:nvSpPr>
        <p:spPr>
          <a:xfrm>
            <a:off x="581192" y="1227158"/>
            <a:ext cx="9992139" cy="646331"/>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dirty="0"/>
              <a:t>Through kaggle.com we found a dataset from the Bloomington, IN Animal Shelter</a:t>
            </a:r>
          </a:p>
          <a:p>
            <a:pPr lvl="1">
              <a:buClr>
                <a:srgbClr val="0070C0"/>
              </a:buClr>
            </a:pPr>
            <a:r>
              <a:rPr lang="en-US" dirty="0"/>
              <a:t>  </a:t>
            </a:r>
          </a:p>
        </p:txBody>
      </p:sp>
      <p:pic>
        <p:nvPicPr>
          <p:cNvPr id="10" name="Picture 9">
            <a:extLst>
              <a:ext uri="{FF2B5EF4-FFF2-40B4-BE49-F238E27FC236}">
                <a16:creationId xmlns:a16="http://schemas.microsoft.com/office/drawing/2014/main" id="{FFA53F43-1144-4809-8D08-1AE3C39AD70C}"/>
              </a:ext>
            </a:extLst>
          </p:cNvPr>
          <p:cNvPicPr preferRelativeResize="0">
            <a:picLocks noChangeAspect="1"/>
          </p:cNvPicPr>
          <p:nvPr/>
        </p:nvPicPr>
        <p:blipFill>
          <a:blip r:embed="rId3"/>
          <a:stretch>
            <a:fillRect/>
          </a:stretch>
        </p:blipFill>
        <p:spPr>
          <a:xfrm>
            <a:off x="1627161" y="2768281"/>
            <a:ext cx="7900199" cy="3721350"/>
          </a:xfrm>
          <a:prstGeom prst="rect">
            <a:avLst/>
          </a:prstGeom>
        </p:spPr>
      </p:pic>
      <p:pic>
        <p:nvPicPr>
          <p:cNvPr id="11" name="Picture 10">
            <a:extLst>
              <a:ext uri="{FF2B5EF4-FFF2-40B4-BE49-F238E27FC236}">
                <a16:creationId xmlns:a16="http://schemas.microsoft.com/office/drawing/2014/main" id="{4C2AA5DA-3FDB-4009-B686-3EE731681BF6}"/>
              </a:ext>
            </a:extLst>
          </p:cNvPr>
          <p:cNvPicPr>
            <a:picLocks noChangeAspect="1"/>
          </p:cNvPicPr>
          <p:nvPr/>
        </p:nvPicPr>
        <p:blipFill>
          <a:blip r:embed="rId4"/>
          <a:stretch>
            <a:fillRect/>
          </a:stretch>
        </p:blipFill>
        <p:spPr>
          <a:xfrm>
            <a:off x="4615007" y="6431415"/>
            <a:ext cx="3910489" cy="329213"/>
          </a:xfrm>
          <a:prstGeom prst="rect">
            <a:avLst/>
          </a:prstGeom>
        </p:spPr>
      </p:pic>
    </p:spTree>
    <p:extLst>
      <p:ext uri="{BB962C8B-B14F-4D97-AF65-F5344CB8AC3E}">
        <p14:creationId xmlns:p14="http://schemas.microsoft.com/office/powerpoint/2010/main" val="26016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2922-D730-4945-AE82-C2A8D2ECBC73}"/>
              </a:ext>
            </a:extLst>
          </p:cNvPr>
          <p:cNvSpPr>
            <a:spLocks noGrp="1"/>
          </p:cNvSpPr>
          <p:nvPr>
            <p:ph type="title"/>
          </p:nvPr>
        </p:nvSpPr>
        <p:spPr/>
        <p:txBody>
          <a:bodyPr/>
          <a:lstStyle/>
          <a:p>
            <a:r>
              <a:rPr lang="en-US" dirty="0"/>
              <a:t>Project 1: the journey</a:t>
            </a:r>
          </a:p>
        </p:txBody>
      </p:sp>
      <p:sp>
        <p:nvSpPr>
          <p:cNvPr id="3" name="Text Placeholder 2">
            <a:extLst>
              <a:ext uri="{FF2B5EF4-FFF2-40B4-BE49-F238E27FC236}">
                <a16:creationId xmlns:a16="http://schemas.microsoft.com/office/drawing/2014/main" id="{27D59F92-6640-408F-8894-B373F66091E1}"/>
              </a:ext>
            </a:extLst>
          </p:cNvPr>
          <p:cNvSpPr>
            <a:spLocks noGrp="1"/>
          </p:cNvSpPr>
          <p:nvPr>
            <p:ph type="body" idx="1"/>
          </p:nvPr>
        </p:nvSpPr>
        <p:spPr/>
        <p:txBody>
          <a:bodyPr>
            <a:normAutofit/>
          </a:bodyPr>
          <a:lstStyle/>
          <a:p>
            <a:r>
              <a:rPr lang="en-US" sz="2400" dirty="0"/>
              <a:t>determining the topic and Finding the data</a:t>
            </a:r>
          </a:p>
        </p:txBody>
      </p:sp>
      <p:sp>
        <p:nvSpPr>
          <p:cNvPr id="5" name="Rectangle 4" descr="Paw prints">
            <a:extLst>
              <a:ext uri="{FF2B5EF4-FFF2-40B4-BE49-F238E27FC236}">
                <a16:creationId xmlns:a16="http://schemas.microsoft.com/office/drawing/2014/main" id="{2F4EAD14-4465-4A5B-BF7D-A0E7925EB6F7}"/>
              </a:ext>
            </a:extLst>
          </p:cNvPr>
          <p:cNvSpPr/>
          <p:nvPr/>
        </p:nvSpPr>
        <p:spPr>
          <a:xfrm>
            <a:off x="581192" y="5266645"/>
            <a:ext cx="1141875" cy="11418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5142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565B-5C90-44AC-8779-0E94F428680D}"/>
              </a:ext>
            </a:extLst>
          </p:cNvPr>
          <p:cNvSpPr>
            <a:spLocks noGrp="1"/>
          </p:cNvSpPr>
          <p:nvPr>
            <p:ph type="title"/>
          </p:nvPr>
        </p:nvSpPr>
        <p:spPr>
          <a:xfrm>
            <a:off x="581192" y="702156"/>
            <a:ext cx="11029616" cy="583305"/>
          </a:xfrm>
        </p:spPr>
        <p:txBody>
          <a:bodyPr>
            <a:normAutofit/>
          </a:bodyPr>
          <a:lstStyle/>
          <a:p>
            <a:r>
              <a:rPr lang="en-US" dirty="0"/>
              <a:t>determining the topic</a:t>
            </a:r>
          </a:p>
        </p:txBody>
      </p:sp>
      <p:sp>
        <p:nvSpPr>
          <p:cNvPr id="3" name="Content Placeholder 2">
            <a:extLst>
              <a:ext uri="{FF2B5EF4-FFF2-40B4-BE49-F238E27FC236}">
                <a16:creationId xmlns:a16="http://schemas.microsoft.com/office/drawing/2014/main" id="{44942688-F57F-42FD-B1C7-C4EC61F235E3}"/>
              </a:ext>
            </a:extLst>
          </p:cNvPr>
          <p:cNvSpPr>
            <a:spLocks noGrp="1"/>
          </p:cNvSpPr>
          <p:nvPr>
            <p:ph idx="1"/>
          </p:nvPr>
        </p:nvSpPr>
        <p:spPr>
          <a:xfrm>
            <a:off x="448672" y="1285461"/>
            <a:ext cx="11029615" cy="2385393"/>
          </a:xfrm>
        </p:spPr>
        <p:txBody>
          <a:bodyPr>
            <a:normAutofit/>
          </a:bodyPr>
          <a:lstStyle/>
          <a:p>
            <a:r>
              <a:rPr lang="en-US" sz="1800" dirty="0"/>
              <a:t>We  tried to find something we all had in common or a topic we would all find interesting.  Items we considered were music, gaming, sports, and shows but our pets and our interest in animals in general was the most stimulating for the group. </a:t>
            </a:r>
          </a:p>
          <a:p>
            <a:pPr lvl="1"/>
            <a:r>
              <a:rPr lang="en-US" sz="1800" dirty="0"/>
              <a:t>We discussed questions related to pets, but the sheltering and adoption of animals was something that we thought there would be data available for us to collect. </a:t>
            </a:r>
          </a:p>
        </p:txBody>
      </p:sp>
    </p:spTree>
    <p:extLst>
      <p:ext uri="{BB962C8B-B14F-4D97-AF65-F5344CB8AC3E}">
        <p14:creationId xmlns:p14="http://schemas.microsoft.com/office/powerpoint/2010/main" val="36892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5B9-20D1-4D8D-8884-F5991098648F}"/>
              </a:ext>
            </a:extLst>
          </p:cNvPr>
          <p:cNvSpPr>
            <a:spLocks noGrp="1"/>
          </p:cNvSpPr>
          <p:nvPr>
            <p:ph type="title"/>
          </p:nvPr>
        </p:nvSpPr>
        <p:spPr>
          <a:xfrm>
            <a:off x="581191" y="887686"/>
            <a:ext cx="11029616" cy="636313"/>
          </a:xfrm>
        </p:spPr>
        <p:txBody>
          <a:bodyPr/>
          <a:lstStyle/>
          <a:p>
            <a:r>
              <a:rPr lang="en-US" dirty="0"/>
              <a:t>Finding the data</a:t>
            </a:r>
          </a:p>
        </p:txBody>
      </p:sp>
      <p:sp>
        <p:nvSpPr>
          <p:cNvPr id="3" name="Content Placeholder 2">
            <a:extLst>
              <a:ext uri="{FF2B5EF4-FFF2-40B4-BE49-F238E27FC236}">
                <a16:creationId xmlns:a16="http://schemas.microsoft.com/office/drawing/2014/main" id="{B4CFF15C-8DFB-4B40-9CBF-BAB7B9D2B517}"/>
              </a:ext>
            </a:extLst>
          </p:cNvPr>
          <p:cNvSpPr>
            <a:spLocks noGrp="1"/>
          </p:cNvSpPr>
          <p:nvPr>
            <p:ph idx="1"/>
          </p:nvPr>
        </p:nvSpPr>
        <p:spPr>
          <a:xfrm>
            <a:off x="581192" y="1851120"/>
            <a:ext cx="11029615" cy="1992597"/>
          </a:xfrm>
        </p:spPr>
        <p:txBody>
          <a:bodyPr>
            <a:normAutofit/>
          </a:bodyPr>
          <a:lstStyle/>
          <a:p>
            <a:r>
              <a:rPr lang="en-US" sz="1800" dirty="0"/>
              <a:t>We found different sites and an API that had data we could use to answer our original questions. The Humane Society has a site with multiple types of information but we did not see an API for the site and the download options were not in formats that we could do our own slicing and dicing</a:t>
            </a:r>
            <a:r>
              <a:rPr lang="en-US" sz="1800" dirty="0">
                <a:solidFill>
                  <a:schemeClr val="tx2">
                    <a:lumMod val="75000"/>
                  </a:schemeClr>
                </a:solidFill>
              </a:rPr>
              <a:t>. We registered for an API but we did not end up using this since we had started analyzing a dataset we had already found which started to change to scope of our project.  </a:t>
            </a:r>
          </a:p>
        </p:txBody>
      </p:sp>
    </p:spTree>
    <p:extLst>
      <p:ext uri="{BB962C8B-B14F-4D97-AF65-F5344CB8AC3E}">
        <p14:creationId xmlns:p14="http://schemas.microsoft.com/office/powerpoint/2010/main" val="250098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FA51-9BA4-4E1C-863E-03C86FB2C0D4}"/>
              </a:ext>
            </a:extLst>
          </p:cNvPr>
          <p:cNvSpPr>
            <a:spLocks noGrp="1"/>
          </p:cNvSpPr>
          <p:nvPr>
            <p:ph type="title"/>
          </p:nvPr>
        </p:nvSpPr>
        <p:spPr>
          <a:xfrm>
            <a:off x="581192" y="702156"/>
            <a:ext cx="11029616" cy="570053"/>
          </a:xfrm>
        </p:spPr>
        <p:txBody>
          <a:bodyPr/>
          <a:lstStyle/>
          <a:p>
            <a:r>
              <a:rPr lang="en-US" dirty="0"/>
              <a:t>Data Selection</a:t>
            </a:r>
          </a:p>
        </p:txBody>
      </p:sp>
      <p:sp>
        <p:nvSpPr>
          <p:cNvPr id="3" name="Content Placeholder 2">
            <a:extLst>
              <a:ext uri="{FF2B5EF4-FFF2-40B4-BE49-F238E27FC236}">
                <a16:creationId xmlns:a16="http://schemas.microsoft.com/office/drawing/2014/main" id="{4E93C446-4AB9-4CC6-8547-C5B014CF56E1}"/>
              </a:ext>
            </a:extLst>
          </p:cNvPr>
          <p:cNvSpPr>
            <a:spLocks noGrp="1"/>
          </p:cNvSpPr>
          <p:nvPr>
            <p:ph idx="1"/>
          </p:nvPr>
        </p:nvSpPr>
        <p:spPr>
          <a:xfrm>
            <a:off x="581191" y="1272209"/>
            <a:ext cx="11029615" cy="3074504"/>
          </a:xfrm>
        </p:spPr>
        <p:txBody>
          <a:bodyPr>
            <a:normAutofit/>
          </a:bodyPr>
          <a:lstStyle/>
          <a:p>
            <a:r>
              <a:rPr lang="en-US" sz="2000" dirty="0"/>
              <a:t>Factors for data selection</a:t>
            </a:r>
          </a:p>
          <a:p>
            <a:pPr lvl="1"/>
            <a:r>
              <a:rPr lang="en-US" sz="1800" dirty="0"/>
              <a:t>The Bloomington, IN data was a robust dataset, it had over 10,000 lines of useable data </a:t>
            </a:r>
          </a:p>
          <a:p>
            <a:pPr lvl="1"/>
            <a:r>
              <a:rPr lang="en-US" sz="1800" dirty="0"/>
              <a:t>We tailored our questions based on the data available.</a:t>
            </a:r>
          </a:p>
          <a:p>
            <a:pPr lvl="1"/>
            <a:r>
              <a:rPr lang="en-US" sz="1800" dirty="0"/>
              <a:t>We chose to use only one dataset because it offered all the informational components for the questions we created after our data discovery.</a:t>
            </a:r>
          </a:p>
          <a:p>
            <a:pPr lvl="1"/>
            <a:endParaRPr lang="en-US" sz="1800" dirty="0"/>
          </a:p>
          <a:p>
            <a:pPr lvl="1"/>
            <a:endParaRPr lang="en-US" sz="1800" dirty="0"/>
          </a:p>
        </p:txBody>
      </p:sp>
    </p:spTree>
    <p:extLst>
      <p:ext uri="{BB962C8B-B14F-4D97-AF65-F5344CB8AC3E}">
        <p14:creationId xmlns:p14="http://schemas.microsoft.com/office/powerpoint/2010/main" val="35041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9C94-BBA7-438B-B41B-0974EA5B7E53}"/>
              </a:ext>
            </a:extLst>
          </p:cNvPr>
          <p:cNvSpPr>
            <a:spLocks noGrp="1"/>
          </p:cNvSpPr>
          <p:nvPr>
            <p:ph type="title"/>
          </p:nvPr>
        </p:nvSpPr>
        <p:spPr>
          <a:xfrm>
            <a:off x="581192" y="874434"/>
            <a:ext cx="11029616" cy="450783"/>
          </a:xfrm>
        </p:spPr>
        <p:txBody>
          <a:bodyPr>
            <a:noAutofit/>
          </a:bodyPr>
          <a:lstStyle/>
          <a:p>
            <a:r>
              <a:rPr lang="en-US" dirty="0"/>
              <a:t>Information about the dataset</a:t>
            </a:r>
          </a:p>
        </p:txBody>
      </p:sp>
      <p:sp>
        <p:nvSpPr>
          <p:cNvPr id="3" name="Content Placeholder 2">
            <a:extLst>
              <a:ext uri="{FF2B5EF4-FFF2-40B4-BE49-F238E27FC236}">
                <a16:creationId xmlns:a16="http://schemas.microsoft.com/office/drawing/2014/main" id="{14A10800-6921-4AFC-9FC5-B2A4C2176C25}"/>
              </a:ext>
            </a:extLst>
          </p:cNvPr>
          <p:cNvSpPr>
            <a:spLocks noGrp="1"/>
          </p:cNvSpPr>
          <p:nvPr>
            <p:ph idx="1"/>
          </p:nvPr>
        </p:nvSpPr>
        <p:spPr>
          <a:xfrm>
            <a:off x="581193" y="1611757"/>
            <a:ext cx="11029615" cy="3634486"/>
          </a:xfrm>
        </p:spPr>
        <p:txBody>
          <a:bodyPr>
            <a:normAutofit/>
          </a:bodyPr>
          <a:lstStyle/>
          <a:p>
            <a:pPr algn="l" fontAlgn="base"/>
            <a:r>
              <a:rPr lang="en-US" sz="1800" b="0" i="0" dirty="0">
                <a:solidFill>
                  <a:srgbClr val="000000"/>
                </a:solidFill>
                <a:effectLst/>
                <a:latin typeface="Inter"/>
              </a:rPr>
              <a:t>Summary</a:t>
            </a:r>
          </a:p>
          <a:p>
            <a:pPr lvl="1" fontAlgn="base"/>
            <a:r>
              <a:rPr lang="en-US" sz="1800" b="0" i="0" dirty="0">
                <a:effectLst/>
                <a:latin typeface="Inter"/>
              </a:rPr>
              <a:t>In early 2017, the Bloomington Animal Shelter migrated management software from </a:t>
            </a:r>
            <a:r>
              <a:rPr lang="en-US" sz="1800" b="0" i="0" dirty="0" err="1">
                <a:effectLst/>
                <a:latin typeface="Inter"/>
              </a:rPr>
              <a:t>AnimalShelterNet</a:t>
            </a:r>
            <a:r>
              <a:rPr lang="en-US" sz="1800" b="0" i="0" dirty="0">
                <a:effectLst/>
                <a:latin typeface="Inter"/>
              </a:rPr>
              <a:t> to Shelter Manager. We attempted to preserve as much information as possible from the old system. The outcome fields in animal shelter are scattered in multiple fields not just one, for example Dead on arrival, Put to sleep, Movement Type and others are all considered as part of outcome.</a:t>
            </a:r>
          </a:p>
          <a:p>
            <a:pPr lvl="1" fontAlgn="base"/>
            <a:r>
              <a:rPr lang="en-US" sz="1800" dirty="0">
                <a:latin typeface="Inter"/>
              </a:rPr>
              <a:t>Years in the dataset: 2009-2019</a:t>
            </a:r>
            <a:endParaRPr lang="en-US" sz="1800" b="0" i="0" dirty="0">
              <a:effectLst/>
              <a:latin typeface="Inter"/>
            </a:endParaRPr>
          </a:p>
          <a:p>
            <a:pPr algn="l" fontAlgn="base"/>
            <a:r>
              <a:rPr lang="en-US" sz="1800" b="0" i="0" dirty="0">
                <a:solidFill>
                  <a:srgbClr val="000000"/>
                </a:solidFill>
                <a:effectLst/>
                <a:latin typeface="Inter"/>
              </a:rPr>
              <a:t>Acknowledgements</a:t>
            </a:r>
          </a:p>
          <a:p>
            <a:pPr marL="324000" lvl="1" indent="0" fontAlgn="base">
              <a:buNone/>
            </a:pPr>
            <a:r>
              <a:rPr lang="en-US" sz="1800" b="0" i="0" dirty="0">
                <a:effectLst/>
                <a:latin typeface="Inter"/>
              </a:rPr>
              <a:t>Source: </a:t>
            </a:r>
            <a:r>
              <a:rPr lang="en-US" sz="1800" b="0" i="0" u="none" strike="noStrike" dirty="0">
                <a:solidFill>
                  <a:srgbClr val="008ABC"/>
                </a:solidFill>
                <a:effectLst/>
                <a:latin typeface="Inter"/>
                <a:hlinkClick r:id="rId2"/>
              </a:rPr>
              <a:t>https://data.bloomington.in.gov/dataset/adopted-animals</a:t>
            </a:r>
            <a:br>
              <a:rPr lang="en-US" sz="1800" b="0" i="0" dirty="0">
                <a:effectLst/>
                <a:latin typeface="Inter"/>
              </a:rPr>
            </a:br>
            <a:r>
              <a:rPr lang="en-US" sz="1800" b="0" i="0" dirty="0">
                <a:effectLst/>
                <a:latin typeface="Inter"/>
              </a:rPr>
              <a:t>Last updated at </a:t>
            </a:r>
            <a:r>
              <a:rPr lang="en-US" sz="1800" b="0" i="0" u="none" strike="noStrike" dirty="0">
                <a:solidFill>
                  <a:srgbClr val="008ABC"/>
                </a:solidFill>
                <a:effectLst/>
                <a:latin typeface="Inter"/>
                <a:hlinkClick r:id="rId3"/>
              </a:rPr>
              <a:t>https://data.bloomington.in.gov/dataset</a:t>
            </a:r>
            <a:r>
              <a:rPr lang="en-US" sz="1800" b="0" i="0" dirty="0">
                <a:effectLst/>
                <a:latin typeface="Inter"/>
              </a:rPr>
              <a:t> : 2020-09-25</a:t>
            </a:r>
          </a:p>
          <a:p>
            <a:endParaRPr lang="en-US" sz="1800" dirty="0"/>
          </a:p>
        </p:txBody>
      </p:sp>
    </p:spTree>
    <p:extLst>
      <p:ext uri="{BB962C8B-B14F-4D97-AF65-F5344CB8AC3E}">
        <p14:creationId xmlns:p14="http://schemas.microsoft.com/office/powerpoint/2010/main" val="41083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2922-D730-4945-AE82-C2A8D2ECBC73}"/>
              </a:ext>
            </a:extLst>
          </p:cNvPr>
          <p:cNvSpPr>
            <a:spLocks noGrp="1"/>
          </p:cNvSpPr>
          <p:nvPr>
            <p:ph type="title"/>
          </p:nvPr>
        </p:nvSpPr>
        <p:spPr/>
        <p:txBody>
          <a:bodyPr/>
          <a:lstStyle/>
          <a:p>
            <a:r>
              <a:rPr lang="en-US" dirty="0"/>
              <a:t>Project 1 : the journey Continues</a:t>
            </a:r>
          </a:p>
        </p:txBody>
      </p:sp>
      <p:sp>
        <p:nvSpPr>
          <p:cNvPr id="3" name="Text Placeholder 2">
            <a:extLst>
              <a:ext uri="{FF2B5EF4-FFF2-40B4-BE49-F238E27FC236}">
                <a16:creationId xmlns:a16="http://schemas.microsoft.com/office/drawing/2014/main" id="{27D59F92-6640-408F-8894-B373F66091E1}"/>
              </a:ext>
            </a:extLst>
          </p:cNvPr>
          <p:cNvSpPr>
            <a:spLocks noGrp="1"/>
          </p:cNvSpPr>
          <p:nvPr>
            <p:ph type="body" idx="1"/>
          </p:nvPr>
        </p:nvSpPr>
        <p:spPr/>
        <p:txBody>
          <a:bodyPr>
            <a:normAutofit/>
          </a:bodyPr>
          <a:lstStyle/>
          <a:p>
            <a:r>
              <a:rPr lang="en-US" sz="2400" dirty="0"/>
              <a:t>Data clean up and processing</a:t>
            </a:r>
          </a:p>
        </p:txBody>
      </p:sp>
      <p:sp>
        <p:nvSpPr>
          <p:cNvPr id="5" name="Rectangle 4" descr="Paw prints">
            <a:extLst>
              <a:ext uri="{FF2B5EF4-FFF2-40B4-BE49-F238E27FC236}">
                <a16:creationId xmlns:a16="http://schemas.microsoft.com/office/drawing/2014/main" id="{2F4EAD14-4465-4A5B-BF7D-A0E7925EB6F7}"/>
              </a:ext>
            </a:extLst>
          </p:cNvPr>
          <p:cNvSpPr/>
          <p:nvPr/>
        </p:nvSpPr>
        <p:spPr>
          <a:xfrm>
            <a:off x="581192" y="5266645"/>
            <a:ext cx="1141875" cy="11418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1983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0447-373F-4F80-B8C5-1B58351954A3}"/>
              </a:ext>
            </a:extLst>
          </p:cNvPr>
          <p:cNvSpPr>
            <a:spLocks noGrp="1"/>
          </p:cNvSpPr>
          <p:nvPr>
            <p:ph type="title"/>
          </p:nvPr>
        </p:nvSpPr>
        <p:spPr>
          <a:xfrm>
            <a:off x="581192" y="558664"/>
            <a:ext cx="11199991" cy="914608"/>
          </a:xfrm>
        </p:spPr>
        <p:txBody>
          <a:bodyPr>
            <a:normAutofit/>
          </a:bodyPr>
          <a:lstStyle/>
          <a:p>
            <a:r>
              <a:rPr lang="en-US" sz="2400" dirty="0"/>
              <a:t>Cleaning the data</a:t>
            </a:r>
            <a:br>
              <a:rPr lang="en-US" sz="2400" dirty="0"/>
            </a:br>
            <a:endParaRPr lang="en-US" sz="2400" dirty="0"/>
          </a:p>
        </p:txBody>
      </p:sp>
      <p:pic>
        <p:nvPicPr>
          <p:cNvPr id="9" name="Content Placeholder 8">
            <a:extLst>
              <a:ext uri="{FF2B5EF4-FFF2-40B4-BE49-F238E27FC236}">
                <a16:creationId xmlns:a16="http://schemas.microsoft.com/office/drawing/2014/main" id="{33D2EEE2-6A79-4773-8631-6E580DD35511}"/>
              </a:ext>
            </a:extLst>
          </p:cNvPr>
          <p:cNvPicPr>
            <a:picLocks noGrp="1" noChangeAspect="1"/>
          </p:cNvPicPr>
          <p:nvPr>
            <p:ph idx="1"/>
          </p:nvPr>
        </p:nvPicPr>
        <p:blipFill>
          <a:blip r:embed="rId2"/>
          <a:stretch>
            <a:fillRect/>
          </a:stretch>
        </p:blipFill>
        <p:spPr>
          <a:xfrm>
            <a:off x="581192" y="1213919"/>
            <a:ext cx="10799361" cy="4430162"/>
          </a:xfrm>
        </p:spPr>
      </p:pic>
      <p:sp>
        <p:nvSpPr>
          <p:cNvPr id="10" name="Content Placeholder 4">
            <a:extLst>
              <a:ext uri="{FF2B5EF4-FFF2-40B4-BE49-F238E27FC236}">
                <a16:creationId xmlns:a16="http://schemas.microsoft.com/office/drawing/2014/main" id="{F295329B-5490-4DB0-888A-49A8E077C545}"/>
              </a:ext>
            </a:extLst>
          </p:cNvPr>
          <p:cNvSpPr txBox="1">
            <a:spLocks/>
          </p:cNvSpPr>
          <p:nvPr/>
        </p:nvSpPr>
        <p:spPr>
          <a:xfrm>
            <a:off x="715617" y="5842032"/>
            <a:ext cx="10664936" cy="70454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dirty="0">
                <a:latin typeface="+mj-lt"/>
              </a:rPr>
              <a:t>In the original dataset we discovered the same animal ID was repeated across multiple rows. We utilized the drop duplicates function to clean our dataset.  </a:t>
            </a:r>
          </a:p>
        </p:txBody>
      </p:sp>
    </p:spTree>
    <p:extLst>
      <p:ext uri="{BB962C8B-B14F-4D97-AF65-F5344CB8AC3E}">
        <p14:creationId xmlns:p14="http://schemas.microsoft.com/office/powerpoint/2010/main" val="2228572649"/>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{B75C4096-BEC8-49CA-8862-136418FD9011}tf56535239_win32</Template>
  <TotalTime>570</TotalTime>
  <Words>962</Words>
  <Application>Microsoft Macintosh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Franklin Gothic Book</vt:lpstr>
      <vt:lpstr>Franklin Gothic Demi</vt:lpstr>
      <vt:lpstr>Inter</vt:lpstr>
      <vt:lpstr>Slack-Lato</vt:lpstr>
      <vt:lpstr>Wingdings</vt:lpstr>
      <vt:lpstr>Wingdings 2</vt:lpstr>
      <vt:lpstr>DividendVTI</vt:lpstr>
      <vt:lpstr>Project 1: Animal Shelter Analysis</vt:lpstr>
      <vt:lpstr>Project 1 – Rumpelstiltskin and the ladies (AKA Squad A)</vt:lpstr>
      <vt:lpstr>Project 1: the journey</vt:lpstr>
      <vt:lpstr>determining the topic</vt:lpstr>
      <vt:lpstr>Finding the data</vt:lpstr>
      <vt:lpstr>Data Selection</vt:lpstr>
      <vt:lpstr>Information about the dataset</vt:lpstr>
      <vt:lpstr>Project 1 : the journey Continues</vt:lpstr>
      <vt:lpstr>Cleaning the data </vt:lpstr>
      <vt:lpstr>Most common animals in the shelter</vt:lpstr>
      <vt:lpstr>which animals are most common in the animal shelter?</vt:lpstr>
      <vt:lpstr>What types of animals end up in the shelter other than cats &amp; dogs?</vt:lpstr>
      <vt:lpstr>What types of animals end up in the shelter other than cats &amp; dogs?</vt:lpstr>
      <vt:lpstr>PowerPoint Presentation</vt:lpstr>
      <vt:lpstr> Ratio of Males to Females in Cats and Dogs in the shelter</vt:lpstr>
      <vt:lpstr>cats and dogs are the most common, what is the  Ratio of Males to Females for Cats vs. Dogs in the shelter?</vt:lpstr>
      <vt:lpstr> Number of animals in shelter vs adoption ~2009-2019</vt:lpstr>
      <vt:lpstr>Number of animals and adoptions at the shelter</vt:lpstr>
      <vt:lpstr>Combination of plots</vt:lpstr>
      <vt:lpstr>Number of animals and adoptions in the same plot</vt:lpstr>
      <vt:lpstr>Final observations and Challenges we faced</vt:lpstr>
      <vt:lpstr>Data Selection: 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Stacey Boyce</dc:creator>
  <cp:lastModifiedBy>Microsoft Office User</cp:lastModifiedBy>
  <cp:revision>32</cp:revision>
  <dcterms:created xsi:type="dcterms:W3CDTF">2021-03-05T19:18:00Z</dcterms:created>
  <dcterms:modified xsi:type="dcterms:W3CDTF">2021-03-06T18:54:55Z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