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6AAAD7-647B-B94B-96E3-14501EA28A8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459"/>
    <a:srgbClr val="D1D2D4"/>
    <a:srgbClr val="49B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0FFBB-275E-4353-AC6B-A04DCD6F38C7}" v="5" dt="2020-09-10T06:41:15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ie Meagher" userId="30046d18-0d06-4f6d-a94d-b18748ca51e4" providerId="ADAL" clId="{1A60FFBB-275E-4353-AC6B-A04DCD6F38C7}"/>
    <pc:docChg chg="undo custSel addSld delSld modSld">
      <pc:chgData name="Kylie Meagher" userId="30046d18-0d06-4f6d-a94d-b18748ca51e4" providerId="ADAL" clId="{1A60FFBB-275E-4353-AC6B-A04DCD6F38C7}" dt="2020-09-10T06:41:41.270" v="114" actId="47"/>
      <pc:docMkLst>
        <pc:docMk/>
      </pc:docMkLst>
      <pc:sldChg chg="addSp delSp modSp mod">
        <pc:chgData name="Kylie Meagher" userId="30046d18-0d06-4f6d-a94d-b18748ca51e4" providerId="ADAL" clId="{1A60FFBB-275E-4353-AC6B-A04DCD6F38C7}" dt="2020-09-10T06:01:31.280" v="93" actId="20577"/>
        <pc:sldMkLst>
          <pc:docMk/>
          <pc:sldMk cId="3496424599" sldId="256"/>
        </pc:sldMkLst>
        <pc:spChg chg="add mod">
          <ac:chgData name="Kylie Meagher" userId="30046d18-0d06-4f6d-a94d-b18748ca51e4" providerId="ADAL" clId="{1A60FFBB-275E-4353-AC6B-A04DCD6F38C7}" dt="2020-09-10T06:01:31.280" v="93" actId="20577"/>
          <ac:spMkLst>
            <pc:docMk/>
            <pc:sldMk cId="3496424599" sldId="256"/>
            <ac:spMk id="2" creationId="{E7149C59-11B8-4F0C-8190-6A32AD4DD229}"/>
          </ac:spMkLst>
        </pc:spChg>
        <pc:spChg chg="del">
          <ac:chgData name="Kylie Meagher" userId="30046d18-0d06-4f6d-a94d-b18748ca51e4" providerId="ADAL" clId="{1A60FFBB-275E-4353-AC6B-A04DCD6F38C7}" dt="2020-09-10T05:59:01.168" v="2" actId="478"/>
          <ac:spMkLst>
            <pc:docMk/>
            <pc:sldMk cId="3496424599" sldId="256"/>
            <ac:spMk id="6" creationId="{7585F220-433C-4390-8379-EC9ADB419EDC}"/>
          </ac:spMkLst>
        </pc:spChg>
        <pc:spChg chg="mod">
          <ac:chgData name="Kylie Meagher" userId="30046d18-0d06-4f6d-a94d-b18748ca51e4" providerId="ADAL" clId="{1A60FFBB-275E-4353-AC6B-A04DCD6F38C7}" dt="2020-09-10T06:00:41.449" v="13" actId="6549"/>
          <ac:spMkLst>
            <pc:docMk/>
            <pc:sldMk cId="3496424599" sldId="256"/>
            <ac:spMk id="9" creationId="{C423FB42-5EFB-4004-B3B8-A80BF04FBAA4}"/>
          </ac:spMkLst>
        </pc:spChg>
        <pc:spChg chg="del">
          <ac:chgData name="Kylie Meagher" userId="30046d18-0d06-4f6d-a94d-b18748ca51e4" providerId="ADAL" clId="{1A60FFBB-275E-4353-AC6B-A04DCD6F38C7}" dt="2020-09-10T05:58:55.623" v="1" actId="478"/>
          <ac:spMkLst>
            <pc:docMk/>
            <pc:sldMk cId="3496424599" sldId="256"/>
            <ac:spMk id="10" creationId="{37BB78F0-4490-49AF-B431-D377F0288E5F}"/>
          </ac:spMkLst>
        </pc:spChg>
        <pc:spChg chg="del">
          <ac:chgData name="Kylie Meagher" userId="30046d18-0d06-4f6d-a94d-b18748ca51e4" providerId="ADAL" clId="{1A60FFBB-275E-4353-AC6B-A04DCD6F38C7}" dt="2020-09-10T05:58:53.221" v="0" actId="478"/>
          <ac:spMkLst>
            <pc:docMk/>
            <pc:sldMk cId="3496424599" sldId="256"/>
            <ac:spMk id="12" creationId="{5A215CDE-4036-4229-B0D5-C7A0975AEDF0}"/>
          </ac:spMkLst>
        </pc:spChg>
        <pc:picChg chg="mod modCrop">
          <ac:chgData name="Kylie Meagher" userId="30046d18-0d06-4f6d-a94d-b18748ca51e4" providerId="ADAL" clId="{1A60FFBB-275E-4353-AC6B-A04DCD6F38C7}" dt="2020-09-10T06:01:06.490" v="25" actId="1038"/>
          <ac:picMkLst>
            <pc:docMk/>
            <pc:sldMk cId="3496424599" sldId="256"/>
            <ac:picMk id="5" creationId="{725C3651-F34A-4FF9-9666-1EE3D9B33E54}"/>
          </ac:picMkLst>
        </pc:picChg>
      </pc:sldChg>
      <pc:sldChg chg="addSp modSp add mod">
        <pc:chgData name="Kylie Meagher" userId="30046d18-0d06-4f6d-a94d-b18748ca51e4" providerId="ADAL" clId="{1A60FFBB-275E-4353-AC6B-A04DCD6F38C7}" dt="2020-09-10T06:39:43.870" v="110" actId="20577"/>
        <pc:sldMkLst>
          <pc:docMk/>
          <pc:sldMk cId="4181828423" sldId="257"/>
        </pc:sldMkLst>
        <pc:spChg chg="add mod">
          <ac:chgData name="Kylie Meagher" userId="30046d18-0d06-4f6d-a94d-b18748ca51e4" providerId="ADAL" clId="{1A60FFBB-275E-4353-AC6B-A04DCD6F38C7}" dt="2020-09-10T06:39:24.660" v="105" actId="20577"/>
          <ac:spMkLst>
            <pc:docMk/>
            <pc:sldMk cId="4181828423" sldId="257"/>
            <ac:spMk id="3" creationId="{6FA27290-6A89-46BB-B8DC-4307DEE7883B}"/>
          </ac:spMkLst>
        </pc:spChg>
        <pc:spChg chg="add mod">
          <ac:chgData name="Kylie Meagher" userId="30046d18-0d06-4f6d-a94d-b18748ca51e4" providerId="ADAL" clId="{1A60FFBB-275E-4353-AC6B-A04DCD6F38C7}" dt="2020-09-10T06:39:43.870" v="110" actId="20577"/>
          <ac:spMkLst>
            <pc:docMk/>
            <pc:sldMk cId="4181828423" sldId="257"/>
            <ac:spMk id="4" creationId="{C42B68A8-DE8F-4499-878F-CA372579769F}"/>
          </ac:spMkLst>
        </pc:spChg>
        <pc:spChg chg="mod">
          <ac:chgData name="Kylie Meagher" userId="30046d18-0d06-4f6d-a94d-b18748ca51e4" providerId="ADAL" clId="{1A60FFBB-275E-4353-AC6B-A04DCD6F38C7}" dt="2020-09-10T06:38:45.466" v="99" actId="14100"/>
          <ac:spMkLst>
            <pc:docMk/>
            <pc:sldMk cId="4181828423" sldId="257"/>
            <ac:spMk id="9" creationId="{C423FB42-5EFB-4004-B3B8-A80BF04FBAA4}"/>
          </ac:spMkLst>
        </pc:spChg>
      </pc:sldChg>
      <pc:sldChg chg="delSp add del mod">
        <pc:chgData name="Kylie Meagher" userId="30046d18-0d06-4f6d-a94d-b18748ca51e4" providerId="ADAL" clId="{1A60FFBB-275E-4353-AC6B-A04DCD6F38C7}" dt="2020-09-10T06:41:41.270" v="114" actId="47"/>
        <pc:sldMkLst>
          <pc:docMk/>
          <pc:sldMk cId="513028011" sldId="258"/>
        </pc:sldMkLst>
        <pc:spChg chg="del">
          <ac:chgData name="Kylie Meagher" userId="30046d18-0d06-4f6d-a94d-b18748ca51e4" providerId="ADAL" clId="{1A60FFBB-275E-4353-AC6B-A04DCD6F38C7}" dt="2020-09-10T06:41:25.309" v="113" actId="478"/>
          <ac:spMkLst>
            <pc:docMk/>
            <pc:sldMk cId="513028011" sldId="258"/>
            <ac:spMk id="3" creationId="{6FA27290-6A89-46BB-B8DC-4307DEE7883B}"/>
          </ac:spMkLst>
        </pc:spChg>
        <pc:spChg chg="del">
          <ac:chgData name="Kylie Meagher" userId="30046d18-0d06-4f6d-a94d-b18748ca51e4" providerId="ADAL" clId="{1A60FFBB-275E-4353-AC6B-A04DCD6F38C7}" dt="2020-09-10T06:41:23.643" v="112" actId="478"/>
          <ac:spMkLst>
            <pc:docMk/>
            <pc:sldMk cId="513028011" sldId="258"/>
            <ac:spMk id="4" creationId="{C42B68A8-DE8F-4499-878F-CA37257976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AB08-5429-4D40-B741-9EC2E1B56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443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D2C36-FBBF-D140-A321-176A0A280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2374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ECCA-5190-8140-8FDD-43CE3ED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445C-4EC9-4493-89A0-0530B9BEE644}" type="datetimeFigureOut">
              <a:rPr lang="en-AU" smtClean="0"/>
              <a:t>13/10/20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5766D-E5B8-5B47-A09D-6BCD3D70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E26F1-B705-504B-A238-CFC92143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6A6-23B8-4178-8212-CF1006BD0B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431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01F0-7B7B-C042-812E-FAECE713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FC760-9D07-B346-A0F1-57AB82520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5A8BB-FBA8-8B41-B120-7838D5E8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445C-4EC9-4493-89A0-0530B9BEE644}" type="datetimeFigureOut">
              <a:rPr lang="en-AU" smtClean="0"/>
              <a:t>13/10/20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21E41-1CFC-D446-A884-EDFB40B2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6772-CA93-9C40-AF3E-E8E50DB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6A6-23B8-4178-8212-CF1006BD0B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02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2E1C2-B308-8D49-80A0-60DA69F74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8869A-B4A9-0D40-9027-16B1D3334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84B0B-18E9-964D-BCD8-FA88CB6E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445C-4EC9-4493-89A0-0530B9BEE644}" type="datetimeFigureOut">
              <a:rPr lang="en-AU" smtClean="0"/>
              <a:t>13/10/20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FD465-CCB3-924E-B177-4912E9FA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460C7-C420-B343-A051-6A988E30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6A6-23B8-4178-8212-CF1006BD0B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89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528E-9F59-A84E-9545-35B52C58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241B-2FEE-4D40-AB01-5DD1923D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148"/>
            <a:ext cx="10515600" cy="43036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A847D-143C-2649-94EB-9B5D9F75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445C-4EC9-4493-89A0-0530B9BEE644}" type="datetimeFigureOut">
              <a:rPr lang="en-AU" smtClean="0"/>
              <a:t>13/10/20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9C2EA-0D61-6445-AD4D-E9029ADB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5E42-20B0-F742-A35A-09AA52AB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6A6-23B8-4178-8212-CF1006BD0B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36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C842-7ECF-3248-9B51-433A7DB5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F2791-CC06-054B-A88F-5B113876B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1951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1363-EEB8-4240-91E7-A184976D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445C-4EC9-4493-89A0-0530B9BEE644}" type="datetimeFigureOut">
              <a:rPr lang="en-AU" smtClean="0"/>
              <a:t>13/10/20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9688-B1AD-D243-95DD-D59A31FD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290DB-6DBB-7D4C-B648-9478EBC9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6A6-23B8-4178-8212-CF1006BD0B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56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3C76-E00C-3945-891F-CB8659EA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B2E9-41D1-5F48-B5AF-EAB3A08FA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84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2C1DE-15FD-5D48-8F4E-D0D761F92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84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79AD1-CB90-1C44-8C9F-6E1C5D98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445C-4EC9-4493-89A0-0530B9BEE644}" type="datetimeFigureOut">
              <a:rPr lang="en-AU" smtClean="0"/>
              <a:t>13/10/20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AE48E-295E-6D4F-8FD0-7980FC8B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6B3BB-B48C-A943-BA79-A05C0A71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6A6-23B8-4178-8212-CF1006BD0B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9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0E89-BF4B-9D46-8C06-6E182F51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77BB4-E2D5-D745-90EE-8366EE72F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57C11-7527-F54D-80C3-80F02142A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A7112-CB59-684B-9627-DE049D176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6CADD-77BF-2247-B8A4-FAFC9B385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D56B8-77BA-6940-B937-6CCA1413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445C-4EC9-4493-89A0-0530B9BEE644}" type="datetimeFigureOut">
              <a:rPr lang="en-AU" smtClean="0"/>
              <a:t>13/10/20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3CE9E-DAA8-B148-9597-DCBF6253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0E60C-179F-5046-ACCF-6C00D064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6A6-23B8-4178-8212-CF1006BD0B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73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4B40-C795-4448-8734-9C334456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5C195-C32C-224C-86A5-907A64A3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445C-4EC9-4493-89A0-0530B9BEE644}" type="datetimeFigureOut">
              <a:rPr lang="en-AU" smtClean="0"/>
              <a:t>13/10/20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52C79-09CB-F441-87A1-CFAF3E02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CB936-CD1E-2347-94C8-914ABC31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6A6-23B8-4178-8212-CF1006BD0B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47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44C6234-192A-524E-85FA-03EBD40A97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5457" y="387350"/>
            <a:ext cx="11241087" cy="5307013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B8425-7EC1-194B-96EF-DF6049324A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35931" y="5950469"/>
            <a:ext cx="6520138" cy="445673"/>
          </a:xfrm>
        </p:spPr>
        <p:txBody>
          <a:bodyPr tIns="72000" bIns="72000" anchor="t"/>
          <a:lstStyle>
            <a:lvl1pPr algn="ctr">
              <a:buNone/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64D6F-69DF-9D41-BACC-F59B56F36AF8}"/>
              </a:ext>
            </a:extLst>
          </p:cNvPr>
          <p:cNvSpPr txBox="1"/>
          <p:nvPr userDrawn="1"/>
        </p:nvSpPr>
        <p:spPr>
          <a:xfrm>
            <a:off x="4548851" y="59841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0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5856-55C1-2641-89D0-73EAD716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C2FD-9B48-7C4C-9CC6-1461008B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B0FE5-EF55-F842-8531-CD012BE65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8E936-D34E-A34F-A725-059EF047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445C-4EC9-4493-89A0-0530B9BEE644}" type="datetimeFigureOut">
              <a:rPr lang="en-AU" smtClean="0"/>
              <a:t>13/10/20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9C329-10A7-9D41-9367-2E85B7B3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58329-A7C2-A944-90D4-827CF80A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6A6-23B8-4178-8212-CF1006BD0B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34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0EC8-26E6-1B41-98A7-88EC5F59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F0E3A-FE99-5241-A155-0AA319457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63F54-3521-9D4C-BF72-8E9A82BDE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248CE-792C-FB4D-A143-5DF1F6BB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445C-4EC9-4493-89A0-0530B9BEE644}" type="datetimeFigureOut">
              <a:rPr lang="en-AU" smtClean="0"/>
              <a:t>13/10/20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92DD2-A05C-AA48-947F-59B26AAC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41CA7-E134-2A45-8443-3E9E7A36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6A6-23B8-4178-8212-CF1006BD0B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17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83FFF-5F23-CE46-93C2-31719945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6DF7E-193A-A74E-833B-4F4213BDA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033"/>
            <a:ext cx="10515600" cy="4586033"/>
          </a:xfrm>
          <a:prstGeom prst="rect">
            <a:avLst/>
          </a:prstGeom>
          <a:ln w="28575">
            <a:noFill/>
          </a:ln>
        </p:spPr>
        <p:txBody>
          <a:bodyPr vert="horz" lIns="180000" tIns="180000" rIns="180000" bIns="18000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58EEF-F9F8-C74D-B507-BC92A7164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E445C-4EC9-4493-89A0-0530B9BEE644}" type="datetimeFigureOut">
              <a:rPr lang="en-AU" smtClean="0"/>
              <a:t>13/10/20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936B9-BA7E-D541-865B-0473B0087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8DC9-086D-F146-A639-67C97A0B8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E6A6-23B8-4178-8212-CF1006BD0BE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3C51D3-A32E-6F4C-B7E5-C189CEE3D4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9" t="20926" r="19305" b="40025"/>
          <a:stretch/>
        </p:blipFill>
        <p:spPr>
          <a:xfrm>
            <a:off x="450159" y="6209057"/>
            <a:ext cx="2240117" cy="52022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A41FCFB-5712-D447-ADC2-128B29053914}"/>
              </a:ext>
            </a:extLst>
          </p:cNvPr>
          <p:cNvGrpSpPr/>
          <p:nvPr userDrawn="1"/>
        </p:nvGrpSpPr>
        <p:grpSpPr>
          <a:xfrm>
            <a:off x="9591812" y="6079846"/>
            <a:ext cx="2076727" cy="840409"/>
            <a:chOff x="9591812" y="5881066"/>
            <a:chExt cx="2076727" cy="840409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FD816E8F-26D0-4D4A-BDF6-C75D0AF445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812" y="5881066"/>
              <a:ext cx="840409" cy="84040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E4727B-D999-2B4A-B68F-409AA83D1833}"/>
                </a:ext>
              </a:extLst>
            </p:cNvPr>
            <p:cNvSpPr txBox="1"/>
            <p:nvPr userDrawn="1"/>
          </p:nvSpPr>
          <p:spPr>
            <a:xfrm>
              <a:off x="10257183" y="6070437"/>
              <a:ext cx="1411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163459"/>
                  </a:solidFill>
                  <a:latin typeface="+mj-lt"/>
                </a:rPr>
                <a:t>999CPD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063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1634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634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634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634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34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34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8946125F56B949A4F80CB60326BF25" ma:contentTypeVersion="12" ma:contentTypeDescription="Create a new document." ma:contentTypeScope="" ma:versionID="c21440a42509a99ba91350921cd9f17b">
  <xsd:schema xmlns:xsd="http://www.w3.org/2001/XMLSchema" xmlns:xs="http://www.w3.org/2001/XMLSchema" xmlns:p="http://schemas.microsoft.com/office/2006/metadata/properties" xmlns:ns2="76ee5c8d-8135-4d8d-bdfd-b166aefa0c78" xmlns:ns3="90200a04-3f77-4de6-9167-2bee13dc7cab" targetNamespace="http://schemas.microsoft.com/office/2006/metadata/properties" ma:root="true" ma:fieldsID="e185d05a45884e0d4ed1f27e15af12f1" ns2:_="" ns3:_="">
    <xsd:import namespace="76ee5c8d-8135-4d8d-bdfd-b166aefa0c78"/>
    <xsd:import namespace="90200a04-3f77-4de6-9167-2bee13dc7c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e5c8d-8135-4d8d-bdfd-b166aefa0c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200a04-3f77-4de6-9167-2bee13dc7ca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229993-CB7E-462F-AB0A-A50FCDFF1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3EA3D5-89AC-4EFE-89D6-DAEF670F59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ee5c8d-8135-4d8d-bdfd-b166aefa0c78"/>
    <ds:schemaRef ds:uri="90200a04-3f77-4de6-9167-2bee13dc7c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11BE2F-19FF-4C91-8156-E8F514EA2B85}">
  <ds:schemaRefs>
    <ds:schemaRef ds:uri="http://schemas.microsoft.com/office/2006/documentManagement/types"/>
    <ds:schemaRef ds:uri="http://purl.org/dc/elements/1.1/"/>
    <ds:schemaRef ds:uri="90200a04-3f77-4de6-9167-2bee13dc7cab"/>
    <ds:schemaRef ds:uri="http://schemas.microsoft.com/office/infopath/2007/PartnerControls"/>
    <ds:schemaRef ds:uri="76ee5c8d-8135-4d8d-bdfd-b166aefa0c78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Kylie Meagher</dc:creator>
  <cp:lastModifiedBy>Richard Pilbery</cp:lastModifiedBy>
  <cp:revision>22</cp:revision>
  <dcterms:created xsi:type="dcterms:W3CDTF">2020-09-09T23:15:28Z</dcterms:created>
  <dcterms:modified xsi:type="dcterms:W3CDTF">2020-10-13T13:06:33Z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0x010100008946125F56B949A4F80CB60326BF25</vt:lpwstr>
  </property>
</Properties>
</file>