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5"/>
  </p:handoutMasterIdLst>
  <p:sldIdLst>
    <p:sldId id="359" r:id="rId3"/>
    <p:sldId id="463" r:id="rId5"/>
    <p:sldId id="464" r:id="rId6"/>
    <p:sldId id="470" r:id="rId7"/>
    <p:sldId id="469" r:id="rId8"/>
    <p:sldId id="465" r:id="rId9"/>
    <p:sldId id="466" r:id="rId10"/>
    <p:sldId id="468" r:id="rId11"/>
    <p:sldId id="412" r:id="rId12"/>
    <p:sldId id="472" r:id="rId13"/>
    <p:sldId id="406" r:id="rId14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472C4"/>
    <a:srgbClr val="C26D77"/>
    <a:srgbClr val="D0B3E3"/>
    <a:srgbClr val="7E7182"/>
    <a:srgbClr val="F2E4FB"/>
    <a:srgbClr val="9CA391"/>
    <a:srgbClr val="E3CFD1"/>
    <a:srgbClr val="F2E4FD"/>
    <a:srgbClr val="FEFBEC"/>
    <a:srgbClr val="FB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824"/>
    <p:restoredTop sz="94682"/>
  </p:normalViewPr>
  <p:slideViewPr>
    <p:cSldViewPr snapToGrid="0" snapToObjects="1">
      <p:cViewPr varScale="1">
        <p:scale>
          <a:sx n="119" d="100"/>
          <a:sy n="119" d="100"/>
        </p:scale>
        <p:origin x="584" y="19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95" d="100"/>
          <a:sy n="95" d="100"/>
        </p:scale>
        <p:origin x="2504" y="19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gs" Target="tags/tag73.xml"/><Relationship Id="rId18" Type="http://schemas.openxmlformats.org/officeDocument/2006/relationships/tableStyles" Target="tableStyles.xml"/><Relationship Id="rId17" Type="http://schemas.openxmlformats.org/officeDocument/2006/relationships/viewProps" Target="viewProps.xml"/><Relationship Id="rId16" Type="http://schemas.openxmlformats.org/officeDocument/2006/relationships/presProps" Target="presProps.xml"/><Relationship Id="rId15" Type="http://schemas.openxmlformats.org/officeDocument/2006/relationships/handoutMaster" Target="handoutMasters/handoutMaster1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4B3C7D-7ED1-A34F-BCFC-1C01389AE58C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ED8CE-3D9F-CA47-A17E-9AD879C3B1C0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ACF2CF-5EF1-D24F-8F8B-C67282AA038A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  <a:endParaRPr kumimoji="1" lang="zh-CN" altLang="en-US"/>
          </a:p>
          <a:p>
            <a:pPr lvl="1"/>
            <a:r>
              <a:rPr kumimoji="1" lang="zh-CN" altLang="en-US"/>
              <a:t>二级</a:t>
            </a:r>
            <a:endParaRPr kumimoji="1" lang="zh-CN" altLang="en-US"/>
          </a:p>
          <a:p>
            <a:pPr lvl="2"/>
            <a:r>
              <a:rPr kumimoji="1" lang="zh-CN" altLang="en-US"/>
              <a:t>三级</a:t>
            </a:r>
            <a:endParaRPr kumimoji="1" lang="zh-CN" altLang="en-US"/>
          </a:p>
          <a:p>
            <a:pPr lvl="3"/>
            <a:r>
              <a:rPr kumimoji="1" lang="zh-CN" altLang="en-US"/>
              <a:t>四级</a:t>
            </a:r>
            <a:endParaRPr kumimoji="1" lang="zh-CN" altLang="en-US"/>
          </a:p>
          <a:p>
            <a:pPr lvl="4"/>
            <a:r>
              <a:rPr kumimoji="1" lang="zh-CN" altLang="en-US"/>
              <a:t>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F70782-008B-5B48-B01C-A994AC4AA046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2E3AE05-7DD1-4AF0-924E-BEEA496F373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CE537F3-7F9D-4182-8C2D-F2D36A9B177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线连接符 3"/>
          <p:cNvCxnSpPr/>
          <p:nvPr userDrawn="1"/>
        </p:nvCxnSpPr>
        <p:spPr>
          <a:xfrm flipH="1">
            <a:off x="225287" y="-251791"/>
            <a:ext cx="226530" cy="689113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线连接符 4"/>
          <p:cNvCxnSpPr/>
          <p:nvPr userDrawn="1"/>
        </p:nvCxnSpPr>
        <p:spPr>
          <a:xfrm flipH="1">
            <a:off x="-237410" y="-13392"/>
            <a:ext cx="716239" cy="556315"/>
          </a:xfrm>
          <a:prstGeom prst="line">
            <a:avLst/>
          </a:prstGeom>
          <a:ln w="3175"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直角三角形 1"/>
          <p:cNvSpPr/>
          <p:nvPr userDrawn="1"/>
        </p:nvSpPr>
        <p:spPr>
          <a:xfrm rot="14400000">
            <a:off x="-639564" y="-192553"/>
            <a:ext cx="988316" cy="808622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7" Type="http://schemas.openxmlformats.org/officeDocument/2006/relationships/theme" Target="../theme/theme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</p:sldLayoutIdLst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5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tags" Target="../tags/tag46.xml"/><Relationship Id="rId8" Type="http://schemas.openxmlformats.org/officeDocument/2006/relationships/tags" Target="../tags/tag45.xml"/><Relationship Id="rId7" Type="http://schemas.openxmlformats.org/officeDocument/2006/relationships/tags" Target="../tags/tag44.xml"/><Relationship Id="rId6" Type="http://schemas.openxmlformats.org/officeDocument/2006/relationships/tags" Target="../tags/tag43.xml"/><Relationship Id="rId5" Type="http://schemas.openxmlformats.org/officeDocument/2006/relationships/tags" Target="../tags/tag42.xml"/><Relationship Id="rId4" Type="http://schemas.openxmlformats.org/officeDocument/2006/relationships/tags" Target="../tags/tag41.xml"/><Relationship Id="rId37" Type="http://schemas.openxmlformats.org/officeDocument/2006/relationships/notesSlide" Target="../notesSlides/notesSlide10.xml"/><Relationship Id="rId36" Type="http://schemas.openxmlformats.org/officeDocument/2006/relationships/slideLayout" Target="../slideLayouts/slideLayout5.xml"/><Relationship Id="rId35" Type="http://schemas.openxmlformats.org/officeDocument/2006/relationships/tags" Target="../tags/tag72.xml"/><Relationship Id="rId34" Type="http://schemas.openxmlformats.org/officeDocument/2006/relationships/tags" Target="../tags/tag71.xml"/><Relationship Id="rId33" Type="http://schemas.openxmlformats.org/officeDocument/2006/relationships/tags" Target="../tags/tag70.xml"/><Relationship Id="rId32" Type="http://schemas.openxmlformats.org/officeDocument/2006/relationships/tags" Target="../tags/tag69.xml"/><Relationship Id="rId31" Type="http://schemas.openxmlformats.org/officeDocument/2006/relationships/tags" Target="../tags/tag68.xml"/><Relationship Id="rId30" Type="http://schemas.openxmlformats.org/officeDocument/2006/relationships/tags" Target="../tags/tag67.xml"/><Relationship Id="rId3" Type="http://schemas.openxmlformats.org/officeDocument/2006/relationships/tags" Target="../tags/tag40.xml"/><Relationship Id="rId29" Type="http://schemas.openxmlformats.org/officeDocument/2006/relationships/tags" Target="../tags/tag66.xml"/><Relationship Id="rId28" Type="http://schemas.openxmlformats.org/officeDocument/2006/relationships/tags" Target="../tags/tag65.xml"/><Relationship Id="rId27" Type="http://schemas.openxmlformats.org/officeDocument/2006/relationships/tags" Target="../tags/tag64.xml"/><Relationship Id="rId26" Type="http://schemas.openxmlformats.org/officeDocument/2006/relationships/tags" Target="../tags/tag63.xml"/><Relationship Id="rId25" Type="http://schemas.openxmlformats.org/officeDocument/2006/relationships/tags" Target="../tags/tag62.xml"/><Relationship Id="rId24" Type="http://schemas.openxmlformats.org/officeDocument/2006/relationships/tags" Target="../tags/tag61.xml"/><Relationship Id="rId23" Type="http://schemas.openxmlformats.org/officeDocument/2006/relationships/tags" Target="../tags/tag60.xml"/><Relationship Id="rId22" Type="http://schemas.openxmlformats.org/officeDocument/2006/relationships/tags" Target="../tags/tag59.xml"/><Relationship Id="rId21" Type="http://schemas.openxmlformats.org/officeDocument/2006/relationships/tags" Target="../tags/tag58.xml"/><Relationship Id="rId20" Type="http://schemas.openxmlformats.org/officeDocument/2006/relationships/tags" Target="../tags/tag57.xml"/><Relationship Id="rId2" Type="http://schemas.openxmlformats.org/officeDocument/2006/relationships/tags" Target="../tags/tag39.xml"/><Relationship Id="rId19" Type="http://schemas.openxmlformats.org/officeDocument/2006/relationships/tags" Target="../tags/tag56.xml"/><Relationship Id="rId18" Type="http://schemas.openxmlformats.org/officeDocument/2006/relationships/tags" Target="../tags/tag55.xml"/><Relationship Id="rId17" Type="http://schemas.openxmlformats.org/officeDocument/2006/relationships/tags" Target="../tags/tag54.xml"/><Relationship Id="rId16" Type="http://schemas.openxmlformats.org/officeDocument/2006/relationships/tags" Target="../tags/tag53.xml"/><Relationship Id="rId15" Type="http://schemas.openxmlformats.org/officeDocument/2006/relationships/tags" Target="../tags/tag52.xml"/><Relationship Id="rId14" Type="http://schemas.openxmlformats.org/officeDocument/2006/relationships/tags" Target="../tags/tag51.xml"/><Relationship Id="rId13" Type="http://schemas.openxmlformats.org/officeDocument/2006/relationships/tags" Target="../tags/tag50.xml"/><Relationship Id="rId12" Type="http://schemas.openxmlformats.org/officeDocument/2006/relationships/tags" Target="../tags/tag49.xml"/><Relationship Id="rId11" Type="http://schemas.openxmlformats.org/officeDocument/2006/relationships/tags" Target="../tags/tag48.xml"/><Relationship Id="rId10" Type="http://schemas.openxmlformats.org/officeDocument/2006/relationships/tags" Target="../tags/tag47.xml"/><Relationship Id="rId1" Type="http://schemas.openxmlformats.org/officeDocument/2006/relationships/tags" Target="../tags/tag3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11.xml"/><Relationship Id="rId8" Type="http://schemas.openxmlformats.org/officeDocument/2006/relationships/tags" Target="../tags/tag10.xml"/><Relationship Id="rId7" Type="http://schemas.openxmlformats.org/officeDocument/2006/relationships/tags" Target="../tags/tag9.xml"/><Relationship Id="rId6" Type="http://schemas.openxmlformats.org/officeDocument/2006/relationships/tags" Target="../tags/tag8.xml"/><Relationship Id="rId5" Type="http://schemas.openxmlformats.org/officeDocument/2006/relationships/tags" Target="../tags/tag7.xml"/><Relationship Id="rId40" Type="http://schemas.openxmlformats.org/officeDocument/2006/relationships/notesSlide" Target="../notesSlides/notesSlide2.xml"/><Relationship Id="rId4" Type="http://schemas.openxmlformats.org/officeDocument/2006/relationships/tags" Target="../tags/tag6.xml"/><Relationship Id="rId39" Type="http://schemas.openxmlformats.org/officeDocument/2006/relationships/slideLayout" Target="../slideLayouts/slideLayout5.xml"/><Relationship Id="rId38" Type="http://schemas.openxmlformats.org/officeDocument/2006/relationships/tags" Target="../tags/tag36.xml"/><Relationship Id="rId37" Type="http://schemas.openxmlformats.org/officeDocument/2006/relationships/tags" Target="../tags/tag35.xml"/><Relationship Id="rId36" Type="http://schemas.openxmlformats.org/officeDocument/2006/relationships/tags" Target="../tags/tag34.xml"/><Relationship Id="rId35" Type="http://schemas.openxmlformats.org/officeDocument/2006/relationships/image" Target="../media/image5.jpeg"/><Relationship Id="rId34" Type="http://schemas.openxmlformats.org/officeDocument/2006/relationships/tags" Target="../tags/tag33.xml"/><Relationship Id="rId33" Type="http://schemas.openxmlformats.org/officeDocument/2006/relationships/image" Target="../media/image4.jpeg"/><Relationship Id="rId32" Type="http://schemas.openxmlformats.org/officeDocument/2006/relationships/tags" Target="../tags/tag32.xml"/><Relationship Id="rId31" Type="http://schemas.openxmlformats.org/officeDocument/2006/relationships/image" Target="../media/image3.jpeg"/><Relationship Id="rId30" Type="http://schemas.openxmlformats.org/officeDocument/2006/relationships/tags" Target="../tags/tag31.xml"/><Relationship Id="rId3" Type="http://schemas.openxmlformats.org/officeDocument/2006/relationships/tags" Target="../tags/tag5.xml"/><Relationship Id="rId29" Type="http://schemas.openxmlformats.org/officeDocument/2006/relationships/image" Target="../media/image2.jpeg"/><Relationship Id="rId28" Type="http://schemas.openxmlformats.org/officeDocument/2006/relationships/tags" Target="../tags/tag30.xml"/><Relationship Id="rId27" Type="http://schemas.openxmlformats.org/officeDocument/2006/relationships/tags" Target="../tags/tag29.xml"/><Relationship Id="rId26" Type="http://schemas.openxmlformats.org/officeDocument/2006/relationships/tags" Target="../tags/tag28.xml"/><Relationship Id="rId25" Type="http://schemas.openxmlformats.org/officeDocument/2006/relationships/tags" Target="../tags/tag27.xml"/><Relationship Id="rId24" Type="http://schemas.openxmlformats.org/officeDocument/2006/relationships/tags" Target="../tags/tag26.xml"/><Relationship Id="rId23" Type="http://schemas.openxmlformats.org/officeDocument/2006/relationships/tags" Target="../tags/tag25.xml"/><Relationship Id="rId22" Type="http://schemas.openxmlformats.org/officeDocument/2006/relationships/tags" Target="../tags/tag24.xml"/><Relationship Id="rId21" Type="http://schemas.openxmlformats.org/officeDocument/2006/relationships/tags" Target="../tags/tag23.xml"/><Relationship Id="rId20" Type="http://schemas.openxmlformats.org/officeDocument/2006/relationships/tags" Target="../tags/tag22.xml"/><Relationship Id="rId2" Type="http://schemas.openxmlformats.org/officeDocument/2006/relationships/tags" Target="../tags/tag4.xml"/><Relationship Id="rId19" Type="http://schemas.openxmlformats.org/officeDocument/2006/relationships/tags" Target="../tags/tag21.xml"/><Relationship Id="rId18" Type="http://schemas.openxmlformats.org/officeDocument/2006/relationships/tags" Target="../tags/tag20.xml"/><Relationship Id="rId17" Type="http://schemas.openxmlformats.org/officeDocument/2006/relationships/tags" Target="../tags/tag19.xml"/><Relationship Id="rId16" Type="http://schemas.openxmlformats.org/officeDocument/2006/relationships/tags" Target="../tags/tag18.xml"/><Relationship Id="rId15" Type="http://schemas.openxmlformats.org/officeDocument/2006/relationships/tags" Target="../tags/tag17.xml"/><Relationship Id="rId14" Type="http://schemas.openxmlformats.org/officeDocument/2006/relationships/tags" Target="../tags/tag16.xml"/><Relationship Id="rId13" Type="http://schemas.openxmlformats.org/officeDocument/2006/relationships/tags" Target="../tags/tag15.xml"/><Relationship Id="rId12" Type="http://schemas.openxmlformats.org/officeDocument/2006/relationships/tags" Target="../tags/tag14.xml"/><Relationship Id="rId11" Type="http://schemas.openxmlformats.org/officeDocument/2006/relationships/tags" Target="../tags/tag13.xml"/><Relationship Id="rId10" Type="http://schemas.openxmlformats.org/officeDocument/2006/relationships/tags" Target="../tags/tag12.xml"/><Relationship Id="rId1" Type="http://schemas.openxmlformats.org/officeDocument/2006/relationships/tags" Target="../tags/tag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5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18.jpeg"/><Relationship Id="rId1" Type="http://schemas.openxmlformats.org/officeDocument/2006/relationships/tags" Target="../tags/tag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C:\Users\Administrator\Desktop\ppt图片\微信图片_20220329201654.jpg微信图片_20220329201654"/>
          <p:cNvPicPr>
            <a:picLocks noChangeAspect="1"/>
          </p:cNvPicPr>
          <p:nvPr/>
        </p:nvPicPr>
        <p:blipFill>
          <a:blip r:embed="rId1">
            <a:alphaModFix amt="60000"/>
          </a:blip>
          <a:srcRect r="28858"/>
          <a:stretch>
            <a:fillRect/>
          </a:stretch>
        </p:blipFill>
        <p:spPr>
          <a:xfrm>
            <a:off x="7303770" y="0"/>
            <a:ext cx="4888865" cy="6418580"/>
          </a:xfrm>
          <a:prstGeom prst="rect">
            <a:avLst/>
          </a:prstGeom>
          <a:effectLst/>
        </p:spPr>
      </p:pic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463012" y="2045892"/>
            <a:ext cx="8923020" cy="8299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altLang="zh-CN" sz="4800" b="1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Portfolio Management System</a:t>
            </a:r>
            <a:endParaRPr kumimoji="1" lang="en-US" altLang="zh-CN" sz="4800" b="1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3079" name="TextBox 6"/>
          <p:cNvSpPr/>
          <p:nvPr>
            <p:custDataLst>
              <p:tags r:id="rId2"/>
            </p:custDataLst>
          </p:nvPr>
        </p:nvSpPr>
        <p:spPr>
          <a:xfrm>
            <a:off x="4208145" y="3614420"/>
            <a:ext cx="3793490" cy="1567180"/>
          </a:xfrm>
          <a:prstGeom prst="rect">
            <a:avLst/>
          </a:prstGeom>
          <a:noFill/>
          <a:ln w="9525">
            <a:noFill/>
          </a:ln>
        </p:spPr>
        <p:txBody>
          <a:bodyPr wrap="square" lIns="91416" tIns="45708" rIns="91416" bIns="45708">
            <a:spAutoFit/>
          </a:bodyPr>
          <a:p>
            <a:pPr algn="ctr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Amber House Team 4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  <a:p>
            <a:pPr algn="ctr"/>
            <a:r>
              <a:rPr lang="en-US" altLang="zh-CN" sz="32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LittleBankXA</a:t>
            </a:r>
            <a:endParaRPr lang="en-US" altLang="zh-CN" sz="32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p:txBody>
      </p:sp>
      <p:sp>
        <p:nvSpPr>
          <p:cNvPr id="3080" name="TextBox 7"/>
          <p:cNvSpPr/>
          <p:nvPr>
            <p:custDataLst>
              <p:tags r:id="rId3"/>
            </p:custDataLst>
          </p:nvPr>
        </p:nvSpPr>
        <p:spPr>
          <a:xfrm>
            <a:off x="4735392" y="5659102"/>
            <a:ext cx="2721610" cy="397510"/>
          </a:xfrm>
          <a:prstGeom prst="rect">
            <a:avLst/>
          </a:prstGeom>
          <a:noFill/>
          <a:ln w="9525">
            <a:noFill/>
          </a:ln>
        </p:spPr>
        <p:txBody>
          <a:bodyPr wrap="square" lIns="91416" tIns="45708" rIns="91416" bIns="45708">
            <a:spAutoFit/>
          </a:bodyPr>
          <a:p>
            <a:pPr algn="ctr"/>
            <a:r>
              <a:rPr lang="en-US" altLang="zh-CN" sz="2000" b="1" dirty="0"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  <a:sym typeface="微软雅黑" panose="020B0503020204020204" charset="-122"/>
              </a:rPr>
              <a:t>July 31, 2025</a:t>
            </a:r>
            <a:endParaRPr lang="en-US" altLang="zh-CN" sz="2000" b="1" dirty="0"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sym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25" grpId="0"/>
      <p:bldP spid="15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5"/>
          <p:cNvSpPr/>
          <p:nvPr>
            <p:custDataLst>
              <p:tags r:id="rId1"/>
            </p:custDataLst>
          </p:nvPr>
        </p:nvSpPr>
        <p:spPr bwMode="auto">
          <a:xfrm>
            <a:off x="6273011" y="1275724"/>
            <a:ext cx="4472877" cy="994775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44" name="Group 27"/>
          <p:cNvGrpSpPr/>
          <p:nvPr>
            <p:custDataLst>
              <p:tags r:id="rId2"/>
            </p:custDataLst>
          </p:nvPr>
        </p:nvGrpSpPr>
        <p:grpSpPr>
          <a:xfrm>
            <a:off x="4964667" y="1446325"/>
            <a:ext cx="1589476" cy="1077672"/>
            <a:chOff x="5155735" y="2183152"/>
            <a:chExt cx="1589476" cy="1077672"/>
          </a:xfrm>
        </p:grpSpPr>
        <p:sp>
          <p:nvSpPr>
            <p:cNvPr id="45" name="Freeform 6"/>
            <p:cNvSpPr/>
            <p:nvPr>
              <p:custDataLst>
                <p:tags r:id="rId3"/>
              </p:custDataLst>
            </p:nvPr>
          </p:nvSpPr>
          <p:spPr bwMode="auto">
            <a:xfrm>
              <a:off x="5155735" y="218315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46" name="Freeform 7"/>
            <p:cNvSpPr/>
            <p:nvPr>
              <p:custDataLst>
                <p:tags r:id="rId4"/>
              </p:custDataLst>
            </p:nvPr>
          </p:nvSpPr>
          <p:spPr bwMode="auto">
            <a:xfrm>
              <a:off x="5226619" y="223481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01</a:t>
              </a:r>
              <a:endParaRPr lang="en-US" sz="2400" b="1" dirty="0">
                <a:solidFill>
                  <a:srgbClr val="7E718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47" name="Freeform 5"/>
          <p:cNvSpPr/>
          <p:nvPr>
            <p:custDataLst>
              <p:tags r:id="rId5"/>
            </p:custDataLst>
          </p:nvPr>
        </p:nvSpPr>
        <p:spPr bwMode="auto">
          <a:xfrm flipH="1">
            <a:off x="993092" y="2515507"/>
            <a:ext cx="4472877" cy="994775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>
            <a:scene3d>
              <a:camera prst="orthographicFront"/>
              <a:lightRig rig="threePt" dir="t"/>
            </a:scene3d>
          </a:bodyPr>
          <a:lstStyle/>
          <a:p>
            <a:pPr algn="ctr"/>
            <a:endParaRPr lang="en-US" sz="2400" b="1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highlight>
                <a:srgbClr val="0000FF"/>
              </a:highlight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48" name="Group 26"/>
          <p:cNvGrpSpPr/>
          <p:nvPr>
            <p:custDataLst>
              <p:tags r:id="rId6"/>
            </p:custDataLst>
          </p:nvPr>
        </p:nvGrpSpPr>
        <p:grpSpPr>
          <a:xfrm>
            <a:off x="5184837" y="2686108"/>
            <a:ext cx="1589476" cy="1077672"/>
            <a:chOff x="5375906" y="3148615"/>
            <a:chExt cx="1589476" cy="1077672"/>
          </a:xfrm>
        </p:grpSpPr>
        <p:sp>
          <p:nvSpPr>
            <p:cNvPr id="49" name="Freeform 6"/>
            <p:cNvSpPr/>
            <p:nvPr>
              <p:custDataLst>
                <p:tags r:id="rId7"/>
              </p:custDataLst>
            </p:nvPr>
          </p:nvSpPr>
          <p:spPr bwMode="auto">
            <a:xfrm flipH="1">
              <a:off x="5375906" y="3148615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0" name="Freeform 7"/>
            <p:cNvSpPr/>
            <p:nvPr>
              <p:custDataLst>
                <p:tags r:id="rId8"/>
              </p:custDataLst>
            </p:nvPr>
          </p:nvSpPr>
          <p:spPr bwMode="auto">
            <a:xfrm flipH="1">
              <a:off x="5941774" y="3200277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02</a:t>
              </a:r>
              <a:endParaRPr lang="en-US" sz="2400" b="1" dirty="0">
                <a:solidFill>
                  <a:srgbClr val="7E718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51" name="Freeform 5"/>
          <p:cNvSpPr/>
          <p:nvPr>
            <p:custDataLst>
              <p:tags r:id="rId9"/>
            </p:custDataLst>
          </p:nvPr>
        </p:nvSpPr>
        <p:spPr bwMode="auto">
          <a:xfrm>
            <a:off x="6343895" y="3684169"/>
            <a:ext cx="4472877" cy="994775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2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52" name="Group 25"/>
          <p:cNvGrpSpPr/>
          <p:nvPr>
            <p:custDataLst>
              <p:tags r:id="rId10"/>
            </p:custDataLst>
          </p:nvPr>
        </p:nvGrpSpPr>
        <p:grpSpPr>
          <a:xfrm>
            <a:off x="5035551" y="3854771"/>
            <a:ext cx="1589476" cy="1077672"/>
            <a:chOff x="5226619" y="4114078"/>
            <a:chExt cx="1589476" cy="1077672"/>
          </a:xfrm>
        </p:grpSpPr>
        <p:sp>
          <p:nvSpPr>
            <p:cNvPr id="53" name="Freeform 6"/>
            <p:cNvSpPr/>
            <p:nvPr>
              <p:custDataLst>
                <p:tags r:id="rId11"/>
              </p:custDataLst>
            </p:nvPr>
          </p:nvSpPr>
          <p:spPr bwMode="auto">
            <a:xfrm>
              <a:off x="5226619" y="4114078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4" name="Freeform 7"/>
            <p:cNvSpPr/>
            <p:nvPr>
              <p:custDataLst>
                <p:tags r:id="rId12"/>
              </p:custDataLst>
            </p:nvPr>
          </p:nvSpPr>
          <p:spPr bwMode="auto">
            <a:xfrm>
              <a:off x="5297503" y="4165740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03</a:t>
              </a:r>
              <a:endParaRPr lang="en-US" sz="2400" b="1" dirty="0">
                <a:solidFill>
                  <a:srgbClr val="7E718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55" name="Freeform 5"/>
          <p:cNvSpPr/>
          <p:nvPr>
            <p:custDataLst>
              <p:tags r:id="rId13"/>
            </p:custDataLst>
          </p:nvPr>
        </p:nvSpPr>
        <p:spPr bwMode="auto">
          <a:xfrm flipH="1">
            <a:off x="993092" y="4903633"/>
            <a:ext cx="4472877" cy="994775"/>
          </a:xfrm>
          <a:custGeom>
            <a:avLst/>
            <a:gdLst>
              <a:gd name="T0" fmla="*/ 433 w 2183"/>
              <a:gd name="T1" fmla="*/ 0 h 483"/>
              <a:gd name="T2" fmla="*/ 1942 w 2183"/>
              <a:gd name="T3" fmla="*/ 0 h 483"/>
              <a:gd name="T4" fmla="*/ 2183 w 2183"/>
              <a:gd name="T5" fmla="*/ 241 h 483"/>
              <a:gd name="T6" fmla="*/ 1942 w 2183"/>
              <a:gd name="T7" fmla="*/ 483 h 483"/>
              <a:gd name="T8" fmla="*/ 433 w 2183"/>
              <a:gd name="T9" fmla="*/ 483 h 483"/>
              <a:gd name="T10" fmla="*/ 0 w 2183"/>
              <a:gd name="T11" fmla="*/ 320 h 483"/>
              <a:gd name="T12" fmla="*/ 433 w 2183"/>
              <a:gd name="T13" fmla="*/ 0 h 4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2183" h="483">
                <a:moveTo>
                  <a:pt x="433" y="0"/>
                </a:moveTo>
                <a:cubicBezTo>
                  <a:pt x="1942" y="0"/>
                  <a:pt x="1942" y="0"/>
                  <a:pt x="1942" y="0"/>
                </a:cubicBezTo>
                <a:cubicBezTo>
                  <a:pt x="2075" y="0"/>
                  <a:pt x="2183" y="108"/>
                  <a:pt x="2183" y="241"/>
                </a:cubicBezTo>
                <a:cubicBezTo>
                  <a:pt x="2183" y="375"/>
                  <a:pt x="2075" y="483"/>
                  <a:pt x="1942" y="483"/>
                </a:cubicBezTo>
                <a:cubicBezTo>
                  <a:pt x="433" y="483"/>
                  <a:pt x="433" y="483"/>
                  <a:pt x="433" y="483"/>
                </a:cubicBezTo>
                <a:cubicBezTo>
                  <a:pt x="272" y="483"/>
                  <a:pt x="205" y="265"/>
                  <a:pt x="0" y="320"/>
                </a:cubicBezTo>
                <a:cubicBezTo>
                  <a:pt x="81" y="239"/>
                  <a:pt x="256" y="0"/>
                  <a:pt x="433" y="0"/>
                </a:cubicBezTo>
                <a:close/>
              </a:path>
            </a:pathLst>
          </a:cu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="horz" wrap="square" lIns="91440" tIns="45720" rIns="91440" bIns="45720" numCol="1" anchor="ctr" anchorCtr="0" compatLnSpc="1"/>
          <a:lstStyle/>
          <a:p>
            <a:pPr algn="ctr"/>
            <a:endParaRPr lang="en-US" sz="2400" b="1">
              <a:solidFill>
                <a:schemeClr val="accent4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56" name="Group 24"/>
          <p:cNvGrpSpPr/>
          <p:nvPr>
            <p:custDataLst>
              <p:tags r:id="rId14"/>
            </p:custDataLst>
          </p:nvPr>
        </p:nvGrpSpPr>
        <p:grpSpPr>
          <a:xfrm>
            <a:off x="5184837" y="5074235"/>
            <a:ext cx="1589476" cy="1077672"/>
            <a:chOff x="5375906" y="5079542"/>
            <a:chExt cx="1589476" cy="1077672"/>
          </a:xfrm>
        </p:grpSpPr>
        <p:sp>
          <p:nvSpPr>
            <p:cNvPr id="57" name="Freeform 6"/>
            <p:cNvSpPr/>
            <p:nvPr>
              <p:custDataLst>
                <p:tags r:id="rId15"/>
              </p:custDataLst>
            </p:nvPr>
          </p:nvSpPr>
          <p:spPr bwMode="auto">
            <a:xfrm flipH="1">
              <a:off x="5375906" y="5079542"/>
              <a:ext cx="1589476" cy="1077672"/>
            </a:xfrm>
            <a:custGeom>
              <a:avLst/>
              <a:gdLst>
                <a:gd name="T0" fmla="*/ 443 w 776"/>
                <a:gd name="T1" fmla="*/ 421 h 523"/>
                <a:gd name="T2" fmla="*/ 444 w 776"/>
                <a:gd name="T3" fmla="*/ 420 h 523"/>
                <a:gd name="T4" fmla="*/ 776 w 776"/>
                <a:gd name="T5" fmla="*/ 64 h 523"/>
                <a:gd name="T6" fmla="*/ 335 w 776"/>
                <a:gd name="T7" fmla="*/ 24 h 523"/>
                <a:gd name="T8" fmla="*/ 90 w 776"/>
                <a:gd name="T9" fmla="*/ 92 h 523"/>
                <a:gd name="T10" fmla="*/ 103 w 776"/>
                <a:gd name="T11" fmla="*/ 433 h 523"/>
                <a:gd name="T12" fmla="*/ 443 w 776"/>
                <a:gd name="T13" fmla="*/ 421 h 5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776" h="523">
                  <a:moveTo>
                    <a:pt x="443" y="421"/>
                  </a:moveTo>
                  <a:cubicBezTo>
                    <a:pt x="444" y="420"/>
                    <a:pt x="444" y="420"/>
                    <a:pt x="444" y="420"/>
                  </a:cubicBezTo>
                  <a:cubicBezTo>
                    <a:pt x="776" y="64"/>
                    <a:pt x="776" y="64"/>
                    <a:pt x="776" y="64"/>
                  </a:cubicBezTo>
                  <a:cubicBezTo>
                    <a:pt x="648" y="201"/>
                    <a:pt x="488" y="70"/>
                    <a:pt x="335" y="24"/>
                  </a:cubicBezTo>
                  <a:cubicBezTo>
                    <a:pt x="250" y="0"/>
                    <a:pt x="155" y="23"/>
                    <a:pt x="90" y="92"/>
                  </a:cubicBezTo>
                  <a:cubicBezTo>
                    <a:pt x="0" y="189"/>
                    <a:pt x="5" y="342"/>
                    <a:pt x="103" y="433"/>
                  </a:cubicBezTo>
                  <a:cubicBezTo>
                    <a:pt x="200" y="523"/>
                    <a:pt x="353" y="518"/>
                    <a:pt x="443" y="421"/>
                  </a:cubicBezTo>
                  <a:close/>
                </a:path>
              </a:pathLst>
            </a:custGeom>
            <a:gradFill>
              <a:gsLst>
                <a:gs pos="0">
                  <a:schemeClr val="bg1">
                    <a:lumMod val="95000"/>
                  </a:schemeClr>
                </a:gs>
                <a:gs pos="100000">
                  <a:schemeClr val="bg2">
                    <a:lumMod val="95000"/>
                  </a:schemeClr>
                </a:gs>
              </a:gsLst>
              <a:lin ang="5400000" scaled="1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endParaRPr lang="en-US" sz="2400" b="1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58" name="Freeform 7"/>
            <p:cNvSpPr/>
            <p:nvPr>
              <p:custDataLst>
                <p:tags r:id="rId16"/>
              </p:custDataLst>
            </p:nvPr>
          </p:nvSpPr>
          <p:spPr bwMode="auto">
            <a:xfrm flipH="1">
              <a:off x="5941774" y="5131204"/>
              <a:ext cx="952724" cy="955127"/>
            </a:xfrm>
            <a:custGeom>
              <a:avLst/>
              <a:gdLst>
                <a:gd name="T0" fmla="*/ 386 w 465"/>
                <a:gd name="T1" fmla="*/ 375 h 464"/>
                <a:gd name="T2" fmla="*/ 376 w 465"/>
                <a:gd name="T3" fmla="*/ 78 h 464"/>
                <a:gd name="T4" fmla="*/ 79 w 465"/>
                <a:gd name="T5" fmla="*/ 89 h 464"/>
                <a:gd name="T6" fmla="*/ 90 w 465"/>
                <a:gd name="T7" fmla="*/ 386 h 464"/>
                <a:gd name="T8" fmla="*/ 386 w 465"/>
                <a:gd name="T9" fmla="*/ 375 h 4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65" h="464">
                  <a:moveTo>
                    <a:pt x="386" y="375"/>
                  </a:moveTo>
                  <a:cubicBezTo>
                    <a:pt x="465" y="291"/>
                    <a:pt x="460" y="157"/>
                    <a:pt x="376" y="78"/>
                  </a:cubicBezTo>
                  <a:cubicBezTo>
                    <a:pt x="291" y="0"/>
                    <a:pt x="158" y="4"/>
                    <a:pt x="79" y="89"/>
                  </a:cubicBezTo>
                  <a:cubicBezTo>
                    <a:pt x="0" y="173"/>
                    <a:pt x="5" y="307"/>
                    <a:pt x="90" y="386"/>
                  </a:cubicBezTo>
                  <a:cubicBezTo>
                    <a:pt x="174" y="464"/>
                    <a:pt x="308" y="460"/>
                    <a:pt x="386" y="375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bg1"/>
                </a:gs>
                <a:gs pos="100000">
                  <a:schemeClr val="bg1">
                    <a:lumMod val="8500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txBody>
            <a:bodyPr vert="horz" wrap="square" lIns="91440" tIns="45720" rIns="91440" bIns="45720" numCol="1" anchor="ctr" anchorCtr="0" compatLnSpc="1"/>
            <a:lstStyle/>
            <a:p>
              <a:pPr algn="ctr"/>
              <a:r>
                <a:rPr lang="en-US" sz="2400" b="1" dirty="0">
                  <a:solidFill>
                    <a:srgbClr val="7E7182"/>
                  </a:solidFill>
                  <a:latin typeface="字魂58号-创中黑" panose="00000500000000000000" pitchFamily="2" charset="-122"/>
                  <a:ea typeface="字魂58号-创中黑" panose="00000500000000000000" pitchFamily="2" charset="-122"/>
                  <a:sym typeface="字魂58号-创中黑" panose="00000500000000000000" pitchFamily="2" charset="-122"/>
                </a:rPr>
                <a:t>04</a:t>
              </a:r>
              <a:endParaRPr lang="en-US" sz="2400" b="1" dirty="0">
                <a:solidFill>
                  <a:srgbClr val="7E7182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59" name="Group 44"/>
          <p:cNvGrpSpPr/>
          <p:nvPr>
            <p:custDataLst>
              <p:tags r:id="rId17"/>
            </p:custDataLst>
          </p:nvPr>
        </p:nvGrpSpPr>
        <p:grpSpPr>
          <a:xfrm>
            <a:off x="4257384" y="5134320"/>
            <a:ext cx="533403" cy="533403"/>
            <a:chOff x="9085263" y="2676525"/>
            <a:chExt cx="579437" cy="579438"/>
          </a:xfrm>
          <a:solidFill>
            <a:schemeClr val="bg1"/>
          </a:solidFill>
        </p:grpSpPr>
        <p:sp>
          <p:nvSpPr>
            <p:cNvPr id="60" name="Freeform 98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9085263" y="2676525"/>
              <a:ext cx="579437" cy="579438"/>
            </a:xfrm>
            <a:custGeom>
              <a:avLst/>
              <a:gdLst>
                <a:gd name="T0" fmla="*/ 199 w 3650"/>
                <a:gd name="T1" fmla="*/ 3163 h 3649"/>
                <a:gd name="T2" fmla="*/ 212 w 3650"/>
                <a:gd name="T3" fmla="*/ 3337 h 3649"/>
                <a:gd name="T4" fmla="*/ 345 w 3650"/>
                <a:gd name="T5" fmla="*/ 3450 h 3649"/>
                <a:gd name="T6" fmla="*/ 518 w 3650"/>
                <a:gd name="T7" fmla="*/ 3437 h 3649"/>
                <a:gd name="T8" fmla="*/ 941 w 3650"/>
                <a:gd name="T9" fmla="*/ 2387 h 3649"/>
                <a:gd name="T10" fmla="*/ 2326 w 3650"/>
                <a:gd name="T11" fmla="*/ 187 h 3649"/>
                <a:gd name="T12" fmla="*/ 1968 w 3650"/>
                <a:gd name="T13" fmla="*/ 245 h 3649"/>
                <a:gd name="T14" fmla="*/ 1639 w 3650"/>
                <a:gd name="T15" fmla="*/ 418 h 3649"/>
                <a:gd name="T16" fmla="*/ 1369 w 3650"/>
                <a:gd name="T17" fmla="*/ 710 h 3649"/>
                <a:gd name="T18" fmla="*/ 1216 w 3650"/>
                <a:gd name="T19" fmla="*/ 1080 h 3649"/>
                <a:gd name="T20" fmla="*/ 1201 w 3650"/>
                <a:gd name="T21" fmla="*/ 1487 h 3649"/>
                <a:gd name="T22" fmla="*/ 1327 w 3650"/>
                <a:gd name="T23" fmla="*/ 1867 h 3649"/>
                <a:gd name="T24" fmla="*/ 1582 w 3650"/>
                <a:gd name="T25" fmla="*/ 2181 h 3649"/>
                <a:gd name="T26" fmla="*/ 1916 w 3650"/>
                <a:gd name="T27" fmla="*/ 2383 h 3649"/>
                <a:gd name="T28" fmla="*/ 2288 w 3650"/>
                <a:gd name="T29" fmla="*/ 2458 h 3649"/>
                <a:gd name="T30" fmla="*/ 2663 w 3650"/>
                <a:gd name="T31" fmla="*/ 2408 h 3649"/>
                <a:gd name="T32" fmla="*/ 3007 w 3650"/>
                <a:gd name="T33" fmla="*/ 2232 h 3649"/>
                <a:gd name="T34" fmla="*/ 3283 w 3650"/>
                <a:gd name="T35" fmla="*/ 1936 h 3649"/>
                <a:gd name="T36" fmla="*/ 3437 w 3650"/>
                <a:gd name="T37" fmla="*/ 1566 h 3649"/>
                <a:gd name="T38" fmla="*/ 3451 w 3650"/>
                <a:gd name="T39" fmla="*/ 1159 h 3649"/>
                <a:gd name="T40" fmla="*/ 3324 w 3650"/>
                <a:gd name="T41" fmla="*/ 779 h 3649"/>
                <a:gd name="T42" fmla="*/ 3073 w 3650"/>
                <a:gd name="T43" fmla="*/ 467 h 3649"/>
                <a:gd name="T44" fmla="*/ 2754 w 3650"/>
                <a:gd name="T45" fmla="*/ 270 h 3649"/>
                <a:gd name="T46" fmla="*/ 2399 w 3650"/>
                <a:gd name="T47" fmla="*/ 189 h 3649"/>
                <a:gd name="T48" fmla="*/ 2579 w 3650"/>
                <a:gd name="T49" fmla="*/ 23 h 3649"/>
                <a:gd name="T50" fmla="*/ 2980 w 3650"/>
                <a:gd name="T51" fmla="*/ 172 h 3649"/>
                <a:gd name="T52" fmla="*/ 3323 w 3650"/>
                <a:gd name="T53" fmla="*/ 451 h 3649"/>
                <a:gd name="T54" fmla="*/ 3549 w 3650"/>
                <a:gd name="T55" fmla="*/ 816 h 3649"/>
                <a:gd name="T56" fmla="*/ 3647 w 3650"/>
                <a:gd name="T57" fmla="*/ 1236 h 3649"/>
                <a:gd name="T58" fmla="*/ 3605 w 3650"/>
                <a:gd name="T59" fmla="*/ 1667 h 3649"/>
                <a:gd name="T60" fmla="*/ 3429 w 3650"/>
                <a:gd name="T61" fmla="*/ 2057 h 3649"/>
                <a:gd name="T62" fmla="*/ 3127 w 3650"/>
                <a:gd name="T63" fmla="*/ 2378 h 3649"/>
                <a:gd name="T64" fmla="*/ 2744 w 3650"/>
                <a:gd name="T65" fmla="*/ 2579 h 3649"/>
                <a:gd name="T66" fmla="*/ 2326 w 3650"/>
                <a:gd name="T67" fmla="*/ 2647 h 3649"/>
                <a:gd name="T68" fmla="*/ 1909 w 3650"/>
                <a:gd name="T69" fmla="*/ 2579 h 3649"/>
                <a:gd name="T70" fmla="*/ 1527 w 3650"/>
                <a:gd name="T71" fmla="*/ 2379 h 3649"/>
                <a:gd name="T72" fmla="*/ 1482 w 3650"/>
                <a:gd name="T73" fmla="*/ 2672 h 3649"/>
                <a:gd name="T74" fmla="*/ 1473 w 3650"/>
                <a:gd name="T75" fmla="*/ 2760 h 3649"/>
                <a:gd name="T76" fmla="*/ 595 w 3650"/>
                <a:gd name="T77" fmla="*/ 3608 h 3649"/>
                <a:gd name="T78" fmla="*/ 368 w 3650"/>
                <a:gd name="T79" fmla="*/ 3647 h 3649"/>
                <a:gd name="T80" fmla="*/ 157 w 3650"/>
                <a:gd name="T81" fmla="*/ 3558 h 3649"/>
                <a:gd name="T82" fmla="*/ 23 w 3650"/>
                <a:gd name="T83" fmla="*/ 3371 h 3649"/>
                <a:gd name="T84" fmla="*/ 10 w 3650"/>
                <a:gd name="T85" fmla="*/ 3141 h 3649"/>
                <a:gd name="T86" fmla="*/ 122 w 3650"/>
                <a:gd name="T87" fmla="*/ 2940 h 3649"/>
                <a:gd name="T88" fmla="*/ 941 w 3650"/>
                <a:gd name="T89" fmla="*/ 2160 h 3649"/>
                <a:gd name="T90" fmla="*/ 1168 w 3650"/>
                <a:gd name="T91" fmla="*/ 2348 h 3649"/>
                <a:gd name="T92" fmla="*/ 1136 w 3650"/>
                <a:gd name="T93" fmla="*/ 1905 h 3649"/>
                <a:gd name="T94" fmla="*/ 1013 w 3650"/>
                <a:gd name="T95" fmla="*/ 1497 h 3649"/>
                <a:gd name="T96" fmla="*/ 1028 w 3650"/>
                <a:gd name="T97" fmla="*/ 1063 h 3649"/>
                <a:gd name="T98" fmla="*/ 1178 w 3650"/>
                <a:gd name="T99" fmla="*/ 662 h 3649"/>
                <a:gd name="T100" fmla="*/ 1456 w 3650"/>
                <a:gd name="T101" fmla="*/ 325 h 3649"/>
                <a:gd name="T102" fmla="*/ 1827 w 3650"/>
                <a:gd name="T103" fmla="*/ 96 h 3649"/>
                <a:gd name="T104" fmla="*/ 2241 w 3650"/>
                <a:gd name="T105" fmla="*/ 2 h 36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650" h="3649">
                  <a:moveTo>
                    <a:pt x="675" y="2654"/>
                  </a:moveTo>
                  <a:lnTo>
                    <a:pt x="254" y="3073"/>
                  </a:lnTo>
                  <a:lnTo>
                    <a:pt x="231" y="3100"/>
                  </a:lnTo>
                  <a:lnTo>
                    <a:pt x="212" y="3131"/>
                  </a:lnTo>
                  <a:lnTo>
                    <a:pt x="199" y="3163"/>
                  </a:lnTo>
                  <a:lnTo>
                    <a:pt x="190" y="3198"/>
                  </a:lnTo>
                  <a:lnTo>
                    <a:pt x="188" y="3234"/>
                  </a:lnTo>
                  <a:lnTo>
                    <a:pt x="190" y="3270"/>
                  </a:lnTo>
                  <a:lnTo>
                    <a:pt x="199" y="3304"/>
                  </a:lnTo>
                  <a:lnTo>
                    <a:pt x="212" y="3337"/>
                  </a:lnTo>
                  <a:lnTo>
                    <a:pt x="231" y="3367"/>
                  </a:lnTo>
                  <a:lnTo>
                    <a:pt x="254" y="3395"/>
                  </a:lnTo>
                  <a:lnTo>
                    <a:pt x="282" y="3418"/>
                  </a:lnTo>
                  <a:lnTo>
                    <a:pt x="312" y="3437"/>
                  </a:lnTo>
                  <a:lnTo>
                    <a:pt x="345" y="3450"/>
                  </a:lnTo>
                  <a:lnTo>
                    <a:pt x="379" y="3459"/>
                  </a:lnTo>
                  <a:lnTo>
                    <a:pt x="415" y="3461"/>
                  </a:lnTo>
                  <a:lnTo>
                    <a:pt x="451" y="3459"/>
                  </a:lnTo>
                  <a:lnTo>
                    <a:pt x="486" y="3450"/>
                  </a:lnTo>
                  <a:lnTo>
                    <a:pt x="518" y="3437"/>
                  </a:lnTo>
                  <a:lnTo>
                    <a:pt x="549" y="3418"/>
                  </a:lnTo>
                  <a:lnTo>
                    <a:pt x="576" y="3395"/>
                  </a:lnTo>
                  <a:lnTo>
                    <a:pt x="995" y="2974"/>
                  </a:lnTo>
                  <a:lnTo>
                    <a:pt x="675" y="2654"/>
                  </a:lnTo>
                  <a:close/>
                  <a:moveTo>
                    <a:pt x="941" y="2387"/>
                  </a:moveTo>
                  <a:lnTo>
                    <a:pt x="807" y="2521"/>
                  </a:lnTo>
                  <a:lnTo>
                    <a:pt x="1128" y="2842"/>
                  </a:lnTo>
                  <a:lnTo>
                    <a:pt x="1262" y="2708"/>
                  </a:lnTo>
                  <a:lnTo>
                    <a:pt x="941" y="2387"/>
                  </a:lnTo>
                  <a:close/>
                  <a:moveTo>
                    <a:pt x="2326" y="187"/>
                  </a:moveTo>
                  <a:lnTo>
                    <a:pt x="2253" y="189"/>
                  </a:lnTo>
                  <a:lnTo>
                    <a:pt x="2181" y="197"/>
                  </a:lnTo>
                  <a:lnTo>
                    <a:pt x="2109" y="208"/>
                  </a:lnTo>
                  <a:lnTo>
                    <a:pt x="2037" y="225"/>
                  </a:lnTo>
                  <a:lnTo>
                    <a:pt x="1968" y="245"/>
                  </a:lnTo>
                  <a:lnTo>
                    <a:pt x="1898" y="270"/>
                  </a:lnTo>
                  <a:lnTo>
                    <a:pt x="1831" y="301"/>
                  </a:lnTo>
                  <a:lnTo>
                    <a:pt x="1764" y="335"/>
                  </a:lnTo>
                  <a:lnTo>
                    <a:pt x="1701" y="374"/>
                  </a:lnTo>
                  <a:lnTo>
                    <a:pt x="1639" y="418"/>
                  </a:lnTo>
                  <a:lnTo>
                    <a:pt x="1579" y="467"/>
                  </a:lnTo>
                  <a:lnTo>
                    <a:pt x="1523" y="520"/>
                  </a:lnTo>
                  <a:lnTo>
                    <a:pt x="1467" y="580"/>
                  </a:lnTo>
                  <a:lnTo>
                    <a:pt x="1415" y="644"/>
                  </a:lnTo>
                  <a:lnTo>
                    <a:pt x="1369" y="710"/>
                  </a:lnTo>
                  <a:lnTo>
                    <a:pt x="1327" y="779"/>
                  </a:lnTo>
                  <a:lnTo>
                    <a:pt x="1292" y="851"/>
                  </a:lnTo>
                  <a:lnTo>
                    <a:pt x="1261" y="926"/>
                  </a:lnTo>
                  <a:lnTo>
                    <a:pt x="1235" y="1002"/>
                  </a:lnTo>
                  <a:lnTo>
                    <a:pt x="1216" y="1080"/>
                  </a:lnTo>
                  <a:lnTo>
                    <a:pt x="1201" y="1159"/>
                  </a:lnTo>
                  <a:lnTo>
                    <a:pt x="1192" y="1241"/>
                  </a:lnTo>
                  <a:lnTo>
                    <a:pt x="1190" y="1323"/>
                  </a:lnTo>
                  <a:lnTo>
                    <a:pt x="1192" y="1405"/>
                  </a:lnTo>
                  <a:lnTo>
                    <a:pt x="1201" y="1487"/>
                  </a:lnTo>
                  <a:lnTo>
                    <a:pt x="1216" y="1566"/>
                  </a:lnTo>
                  <a:lnTo>
                    <a:pt x="1235" y="1645"/>
                  </a:lnTo>
                  <a:lnTo>
                    <a:pt x="1261" y="1721"/>
                  </a:lnTo>
                  <a:lnTo>
                    <a:pt x="1292" y="1795"/>
                  </a:lnTo>
                  <a:lnTo>
                    <a:pt x="1327" y="1867"/>
                  </a:lnTo>
                  <a:lnTo>
                    <a:pt x="1369" y="1936"/>
                  </a:lnTo>
                  <a:lnTo>
                    <a:pt x="1415" y="2003"/>
                  </a:lnTo>
                  <a:lnTo>
                    <a:pt x="1467" y="2066"/>
                  </a:lnTo>
                  <a:lnTo>
                    <a:pt x="1523" y="2126"/>
                  </a:lnTo>
                  <a:lnTo>
                    <a:pt x="1582" y="2181"/>
                  </a:lnTo>
                  <a:lnTo>
                    <a:pt x="1644" y="2232"/>
                  </a:lnTo>
                  <a:lnTo>
                    <a:pt x="1709" y="2277"/>
                  </a:lnTo>
                  <a:lnTo>
                    <a:pt x="1776" y="2317"/>
                  </a:lnTo>
                  <a:lnTo>
                    <a:pt x="1845" y="2353"/>
                  </a:lnTo>
                  <a:lnTo>
                    <a:pt x="1916" y="2383"/>
                  </a:lnTo>
                  <a:lnTo>
                    <a:pt x="1989" y="2408"/>
                  </a:lnTo>
                  <a:lnTo>
                    <a:pt x="2062" y="2428"/>
                  </a:lnTo>
                  <a:lnTo>
                    <a:pt x="2137" y="2443"/>
                  </a:lnTo>
                  <a:lnTo>
                    <a:pt x="2212" y="2453"/>
                  </a:lnTo>
                  <a:lnTo>
                    <a:pt x="2288" y="2458"/>
                  </a:lnTo>
                  <a:lnTo>
                    <a:pt x="2364" y="2458"/>
                  </a:lnTo>
                  <a:lnTo>
                    <a:pt x="2440" y="2453"/>
                  </a:lnTo>
                  <a:lnTo>
                    <a:pt x="2515" y="2443"/>
                  </a:lnTo>
                  <a:lnTo>
                    <a:pt x="2589" y="2428"/>
                  </a:lnTo>
                  <a:lnTo>
                    <a:pt x="2663" y="2408"/>
                  </a:lnTo>
                  <a:lnTo>
                    <a:pt x="2735" y="2383"/>
                  </a:lnTo>
                  <a:lnTo>
                    <a:pt x="2807" y="2353"/>
                  </a:lnTo>
                  <a:lnTo>
                    <a:pt x="2876" y="2317"/>
                  </a:lnTo>
                  <a:lnTo>
                    <a:pt x="2943" y="2277"/>
                  </a:lnTo>
                  <a:lnTo>
                    <a:pt x="3007" y="2232"/>
                  </a:lnTo>
                  <a:lnTo>
                    <a:pt x="3070" y="2181"/>
                  </a:lnTo>
                  <a:lnTo>
                    <a:pt x="3129" y="2126"/>
                  </a:lnTo>
                  <a:lnTo>
                    <a:pt x="3185" y="2066"/>
                  </a:lnTo>
                  <a:lnTo>
                    <a:pt x="3236" y="2003"/>
                  </a:lnTo>
                  <a:lnTo>
                    <a:pt x="3283" y="1936"/>
                  </a:lnTo>
                  <a:lnTo>
                    <a:pt x="3324" y="1867"/>
                  </a:lnTo>
                  <a:lnTo>
                    <a:pt x="3360" y="1795"/>
                  </a:lnTo>
                  <a:lnTo>
                    <a:pt x="3391" y="1721"/>
                  </a:lnTo>
                  <a:lnTo>
                    <a:pt x="3417" y="1645"/>
                  </a:lnTo>
                  <a:lnTo>
                    <a:pt x="3437" y="1566"/>
                  </a:lnTo>
                  <a:lnTo>
                    <a:pt x="3451" y="1487"/>
                  </a:lnTo>
                  <a:lnTo>
                    <a:pt x="3460" y="1405"/>
                  </a:lnTo>
                  <a:lnTo>
                    <a:pt x="3462" y="1323"/>
                  </a:lnTo>
                  <a:lnTo>
                    <a:pt x="3460" y="1241"/>
                  </a:lnTo>
                  <a:lnTo>
                    <a:pt x="3451" y="1159"/>
                  </a:lnTo>
                  <a:lnTo>
                    <a:pt x="3437" y="1080"/>
                  </a:lnTo>
                  <a:lnTo>
                    <a:pt x="3417" y="1002"/>
                  </a:lnTo>
                  <a:lnTo>
                    <a:pt x="3391" y="926"/>
                  </a:lnTo>
                  <a:lnTo>
                    <a:pt x="3360" y="851"/>
                  </a:lnTo>
                  <a:lnTo>
                    <a:pt x="3324" y="779"/>
                  </a:lnTo>
                  <a:lnTo>
                    <a:pt x="3283" y="710"/>
                  </a:lnTo>
                  <a:lnTo>
                    <a:pt x="3236" y="644"/>
                  </a:lnTo>
                  <a:lnTo>
                    <a:pt x="3185" y="580"/>
                  </a:lnTo>
                  <a:lnTo>
                    <a:pt x="3129" y="520"/>
                  </a:lnTo>
                  <a:lnTo>
                    <a:pt x="3073" y="467"/>
                  </a:lnTo>
                  <a:lnTo>
                    <a:pt x="3013" y="418"/>
                  </a:lnTo>
                  <a:lnTo>
                    <a:pt x="2951" y="374"/>
                  </a:lnTo>
                  <a:lnTo>
                    <a:pt x="2887" y="335"/>
                  </a:lnTo>
                  <a:lnTo>
                    <a:pt x="2822" y="300"/>
                  </a:lnTo>
                  <a:lnTo>
                    <a:pt x="2754" y="270"/>
                  </a:lnTo>
                  <a:lnTo>
                    <a:pt x="2684" y="245"/>
                  </a:lnTo>
                  <a:lnTo>
                    <a:pt x="2615" y="225"/>
                  </a:lnTo>
                  <a:lnTo>
                    <a:pt x="2543" y="208"/>
                  </a:lnTo>
                  <a:lnTo>
                    <a:pt x="2471" y="197"/>
                  </a:lnTo>
                  <a:lnTo>
                    <a:pt x="2399" y="189"/>
                  </a:lnTo>
                  <a:lnTo>
                    <a:pt x="2326" y="187"/>
                  </a:lnTo>
                  <a:close/>
                  <a:moveTo>
                    <a:pt x="2326" y="0"/>
                  </a:moveTo>
                  <a:lnTo>
                    <a:pt x="2411" y="2"/>
                  </a:lnTo>
                  <a:lnTo>
                    <a:pt x="2495" y="10"/>
                  </a:lnTo>
                  <a:lnTo>
                    <a:pt x="2579" y="23"/>
                  </a:lnTo>
                  <a:lnTo>
                    <a:pt x="2662" y="42"/>
                  </a:lnTo>
                  <a:lnTo>
                    <a:pt x="2744" y="66"/>
                  </a:lnTo>
                  <a:lnTo>
                    <a:pt x="2825" y="96"/>
                  </a:lnTo>
                  <a:lnTo>
                    <a:pt x="2903" y="132"/>
                  </a:lnTo>
                  <a:lnTo>
                    <a:pt x="2980" y="172"/>
                  </a:lnTo>
                  <a:lnTo>
                    <a:pt x="3055" y="217"/>
                  </a:lnTo>
                  <a:lnTo>
                    <a:pt x="3127" y="269"/>
                  </a:lnTo>
                  <a:lnTo>
                    <a:pt x="3197" y="325"/>
                  </a:lnTo>
                  <a:lnTo>
                    <a:pt x="3262" y="387"/>
                  </a:lnTo>
                  <a:lnTo>
                    <a:pt x="3323" y="451"/>
                  </a:lnTo>
                  <a:lnTo>
                    <a:pt x="3378" y="519"/>
                  </a:lnTo>
                  <a:lnTo>
                    <a:pt x="3429" y="589"/>
                  </a:lnTo>
                  <a:lnTo>
                    <a:pt x="3474" y="662"/>
                  </a:lnTo>
                  <a:lnTo>
                    <a:pt x="3514" y="738"/>
                  </a:lnTo>
                  <a:lnTo>
                    <a:pt x="3549" y="816"/>
                  </a:lnTo>
                  <a:lnTo>
                    <a:pt x="3580" y="896"/>
                  </a:lnTo>
                  <a:lnTo>
                    <a:pt x="3605" y="979"/>
                  </a:lnTo>
                  <a:lnTo>
                    <a:pt x="3625" y="1063"/>
                  </a:lnTo>
                  <a:lnTo>
                    <a:pt x="3639" y="1148"/>
                  </a:lnTo>
                  <a:lnTo>
                    <a:pt x="3647" y="1236"/>
                  </a:lnTo>
                  <a:lnTo>
                    <a:pt x="3650" y="1323"/>
                  </a:lnTo>
                  <a:lnTo>
                    <a:pt x="3647" y="1411"/>
                  </a:lnTo>
                  <a:lnTo>
                    <a:pt x="3639" y="1498"/>
                  </a:lnTo>
                  <a:lnTo>
                    <a:pt x="3625" y="1583"/>
                  </a:lnTo>
                  <a:lnTo>
                    <a:pt x="3605" y="1667"/>
                  </a:lnTo>
                  <a:lnTo>
                    <a:pt x="3580" y="1750"/>
                  </a:lnTo>
                  <a:lnTo>
                    <a:pt x="3549" y="1830"/>
                  </a:lnTo>
                  <a:lnTo>
                    <a:pt x="3514" y="1908"/>
                  </a:lnTo>
                  <a:lnTo>
                    <a:pt x="3474" y="1984"/>
                  </a:lnTo>
                  <a:lnTo>
                    <a:pt x="3429" y="2057"/>
                  </a:lnTo>
                  <a:lnTo>
                    <a:pt x="3378" y="2128"/>
                  </a:lnTo>
                  <a:lnTo>
                    <a:pt x="3323" y="2196"/>
                  </a:lnTo>
                  <a:lnTo>
                    <a:pt x="3262" y="2260"/>
                  </a:lnTo>
                  <a:lnTo>
                    <a:pt x="3197" y="2321"/>
                  </a:lnTo>
                  <a:lnTo>
                    <a:pt x="3127" y="2378"/>
                  </a:lnTo>
                  <a:lnTo>
                    <a:pt x="3055" y="2429"/>
                  </a:lnTo>
                  <a:lnTo>
                    <a:pt x="2980" y="2474"/>
                  </a:lnTo>
                  <a:lnTo>
                    <a:pt x="2903" y="2514"/>
                  </a:lnTo>
                  <a:lnTo>
                    <a:pt x="2825" y="2550"/>
                  </a:lnTo>
                  <a:lnTo>
                    <a:pt x="2744" y="2579"/>
                  </a:lnTo>
                  <a:lnTo>
                    <a:pt x="2662" y="2604"/>
                  </a:lnTo>
                  <a:lnTo>
                    <a:pt x="2579" y="2623"/>
                  </a:lnTo>
                  <a:lnTo>
                    <a:pt x="2495" y="2636"/>
                  </a:lnTo>
                  <a:lnTo>
                    <a:pt x="2411" y="2644"/>
                  </a:lnTo>
                  <a:lnTo>
                    <a:pt x="2326" y="2647"/>
                  </a:lnTo>
                  <a:lnTo>
                    <a:pt x="2242" y="2644"/>
                  </a:lnTo>
                  <a:lnTo>
                    <a:pt x="2158" y="2636"/>
                  </a:lnTo>
                  <a:lnTo>
                    <a:pt x="2074" y="2623"/>
                  </a:lnTo>
                  <a:lnTo>
                    <a:pt x="1991" y="2604"/>
                  </a:lnTo>
                  <a:lnTo>
                    <a:pt x="1909" y="2579"/>
                  </a:lnTo>
                  <a:lnTo>
                    <a:pt x="1829" y="2551"/>
                  </a:lnTo>
                  <a:lnTo>
                    <a:pt x="1751" y="2515"/>
                  </a:lnTo>
                  <a:lnTo>
                    <a:pt x="1673" y="2475"/>
                  </a:lnTo>
                  <a:lnTo>
                    <a:pt x="1599" y="2430"/>
                  </a:lnTo>
                  <a:lnTo>
                    <a:pt x="1527" y="2379"/>
                  </a:lnTo>
                  <a:lnTo>
                    <a:pt x="1459" y="2323"/>
                  </a:lnTo>
                  <a:lnTo>
                    <a:pt x="1301" y="2481"/>
                  </a:lnTo>
                  <a:lnTo>
                    <a:pt x="1461" y="2641"/>
                  </a:lnTo>
                  <a:lnTo>
                    <a:pt x="1473" y="2656"/>
                  </a:lnTo>
                  <a:lnTo>
                    <a:pt x="1482" y="2672"/>
                  </a:lnTo>
                  <a:lnTo>
                    <a:pt x="1488" y="2690"/>
                  </a:lnTo>
                  <a:lnTo>
                    <a:pt x="1489" y="2708"/>
                  </a:lnTo>
                  <a:lnTo>
                    <a:pt x="1488" y="2727"/>
                  </a:lnTo>
                  <a:lnTo>
                    <a:pt x="1482" y="2744"/>
                  </a:lnTo>
                  <a:lnTo>
                    <a:pt x="1473" y="2760"/>
                  </a:lnTo>
                  <a:lnTo>
                    <a:pt x="1461" y="2774"/>
                  </a:lnTo>
                  <a:lnTo>
                    <a:pt x="709" y="3527"/>
                  </a:lnTo>
                  <a:lnTo>
                    <a:pt x="674" y="3558"/>
                  </a:lnTo>
                  <a:lnTo>
                    <a:pt x="636" y="3586"/>
                  </a:lnTo>
                  <a:lnTo>
                    <a:pt x="595" y="3608"/>
                  </a:lnTo>
                  <a:lnTo>
                    <a:pt x="552" y="3626"/>
                  </a:lnTo>
                  <a:lnTo>
                    <a:pt x="508" y="3639"/>
                  </a:lnTo>
                  <a:lnTo>
                    <a:pt x="462" y="3647"/>
                  </a:lnTo>
                  <a:lnTo>
                    <a:pt x="415" y="3649"/>
                  </a:lnTo>
                  <a:lnTo>
                    <a:pt x="368" y="3647"/>
                  </a:lnTo>
                  <a:lnTo>
                    <a:pt x="322" y="3639"/>
                  </a:lnTo>
                  <a:lnTo>
                    <a:pt x="278" y="3626"/>
                  </a:lnTo>
                  <a:lnTo>
                    <a:pt x="236" y="3608"/>
                  </a:lnTo>
                  <a:lnTo>
                    <a:pt x="195" y="3586"/>
                  </a:lnTo>
                  <a:lnTo>
                    <a:pt x="157" y="3558"/>
                  </a:lnTo>
                  <a:lnTo>
                    <a:pt x="122" y="3527"/>
                  </a:lnTo>
                  <a:lnTo>
                    <a:pt x="91" y="3492"/>
                  </a:lnTo>
                  <a:lnTo>
                    <a:pt x="63" y="3454"/>
                  </a:lnTo>
                  <a:lnTo>
                    <a:pt x="41" y="3413"/>
                  </a:lnTo>
                  <a:lnTo>
                    <a:pt x="23" y="3371"/>
                  </a:lnTo>
                  <a:lnTo>
                    <a:pt x="10" y="3327"/>
                  </a:lnTo>
                  <a:lnTo>
                    <a:pt x="2" y="3281"/>
                  </a:lnTo>
                  <a:lnTo>
                    <a:pt x="0" y="3234"/>
                  </a:lnTo>
                  <a:lnTo>
                    <a:pt x="2" y="3187"/>
                  </a:lnTo>
                  <a:lnTo>
                    <a:pt x="10" y="3141"/>
                  </a:lnTo>
                  <a:lnTo>
                    <a:pt x="23" y="3097"/>
                  </a:lnTo>
                  <a:lnTo>
                    <a:pt x="41" y="3054"/>
                  </a:lnTo>
                  <a:lnTo>
                    <a:pt x="63" y="3013"/>
                  </a:lnTo>
                  <a:lnTo>
                    <a:pt x="91" y="2975"/>
                  </a:lnTo>
                  <a:lnTo>
                    <a:pt x="122" y="2940"/>
                  </a:lnTo>
                  <a:lnTo>
                    <a:pt x="875" y="2188"/>
                  </a:lnTo>
                  <a:lnTo>
                    <a:pt x="889" y="2176"/>
                  </a:lnTo>
                  <a:lnTo>
                    <a:pt x="905" y="2167"/>
                  </a:lnTo>
                  <a:lnTo>
                    <a:pt x="922" y="2161"/>
                  </a:lnTo>
                  <a:lnTo>
                    <a:pt x="941" y="2160"/>
                  </a:lnTo>
                  <a:lnTo>
                    <a:pt x="959" y="2161"/>
                  </a:lnTo>
                  <a:lnTo>
                    <a:pt x="977" y="2167"/>
                  </a:lnTo>
                  <a:lnTo>
                    <a:pt x="993" y="2176"/>
                  </a:lnTo>
                  <a:lnTo>
                    <a:pt x="1008" y="2188"/>
                  </a:lnTo>
                  <a:lnTo>
                    <a:pt x="1168" y="2348"/>
                  </a:lnTo>
                  <a:lnTo>
                    <a:pt x="1326" y="2190"/>
                  </a:lnTo>
                  <a:lnTo>
                    <a:pt x="1271" y="2124"/>
                  </a:lnTo>
                  <a:lnTo>
                    <a:pt x="1221" y="2053"/>
                  </a:lnTo>
                  <a:lnTo>
                    <a:pt x="1176" y="1980"/>
                  </a:lnTo>
                  <a:lnTo>
                    <a:pt x="1136" y="1905"/>
                  </a:lnTo>
                  <a:lnTo>
                    <a:pt x="1101" y="1827"/>
                  </a:lnTo>
                  <a:lnTo>
                    <a:pt x="1071" y="1747"/>
                  </a:lnTo>
                  <a:lnTo>
                    <a:pt x="1046" y="1666"/>
                  </a:lnTo>
                  <a:lnTo>
                    <a:pt x="1028" y="1582"/>
                  </a:lnTo>
                  <a:lnTo>
                    <a:pt x="1013" y="1497"/>
                  </a:lnTo>
                  <a:lnTo>
                    <a:pt x="1004" y="1410"/>
                  </a:lnTo>
                  <a:lnTo>
                    <a:pt x="1002" y="1323"/>
                  </a:lnTo>
                  <a:lnTo>
                    <a:pt x="1004" y="1236"/>
                  </a:lnTo>
                  <a:lnTo>
                    <a:pt x="1013" y="1148"/>
                  </a:lnTo>
                  <a:lnTo>
                    <a:pt x="1028" y="1063"/>
                  </a:lnTo>
                  <a:lnTo>
                    <a:pt x="1046" y="979"/>
                  </a:lnTo>
                  <a:lnTo>
                    <a:pt x="1072" y="896"/>
                  </a:lnTo>
                  <a:lnTo>
                    <a:pt x="1102" y="816"/>
                  </a:lnTo>
                  <a:lnTo>
                    <a:pt x="1137" y="738"/>
                  </a:lnTo>
                  <a:lnTo>
                    <a:pt x="1178" y="662"/>
                  </a:lnTo>
                  <a:lnTo>
                    <a:pt x="1223" y="589"/>
                  </a:lnTo>
                  <a:lnTo>
                    <a:pt x="1274" y="519"/>
                  </a:lnTo>
                  <a:lnTo>
                    <a:pt x="1329" y="451"/>
                  </a:lnTo>
                  <a:lnTo>
                    <a:pt x="1389" y="387"/>
                  </a:lnTo>
                  <a:lnTo>
                    <a:pt x="1456" y="325"/>
                  </a:lnTo>
                  <a:lnTo>
                    <a:pt x="1525" y="269"/>
                  </a:lnTo>
                  <a:lnTo>
                    <a:pt x="1597" y="217"/>
                  </a:lnTo>
                  <a:lnTo>
                    <a:pt x="1672" y="172"/>
                  </a:lnTo>
                  <a:lnTo>
                    <a:pt x="1749" y="132"/>
                  </a:lnTo>
                  <a:lnTo>
                    <a:pt x="1827" y="96"/>
                  </a:lnTo>
                  <a:lnTo>
                    <a:pt x="1908" y="66"/>
                  </a:lnTo>
                  <a:lnTo>
                    <a:pt x="1990" y="42"/>
                  </a:lnTo>
                  <a:lnTo>
                    <a:pt x="2073" y="23"/>
                  </a:lnTo>
                  <a:lnTo>
                    <a:pt x="2157" y="10"/>
                  </a:lnTo>
                  <a:lnTo>
                    <a:pt x="2241" y="2"/>
                  </a:lnTo>
                  <a:lnTo>
                    <a:pt x="232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1" name="Freeform 99"/>
            <p:cNvSpPr>
              <a:spLocks noEditPoints="1"/>
            </p:cNvSpPr>
            <p:nvPr>
              <p:custDataLst>
                <p:tags r:id="rId19"/>
              </p:custDataLst>
            </p:nvPr>
          </p:nvSpPr>
          <p:spPr bwMode="auto">
            <a:xfrm>
              <a:off x="9309100" y="2741613"/>
              <a:ext cx="290512" cy="290513"/>
            </a:xfrm>
            <a:custGeom>
              <a:avLst/>
              <a:gdLst>
                <a:gd name="T0" fmla="*/ 793 w 1834"/>
                <a:gd name="T1" fmla="*/ 199 h 1834"/>
                <a:gd name="T2" fmla="*/ 613 w 1834"/>
                <a:gd name="T3" fmla="*/ 254 h 1834"/>
                <a:gd name="T4" fmla="*/ 450 w 1834"/>
                <a:gd name="T5" fmla="*/ 356 h 1834"/>
                <a:gd name="T6" fmla="*/ 318 w 1834"/>
                <a:gd name="T7" fmla="*/ 502 h 1834"/>
                <a:gd name="T8" fmla="*/ 230 w 1834"/>
                <a:gd name="T9" fmla="*/ 671 h 1834"/>
                <a:gd name="T10" fmla="*/ 190 w 1834"/>
                <a:gd name="T11" fmla="*/ 855 h 1834"/>
                <a:gd name="T12" fmla="*/ 198 w 1834"/>
                <a:gd name="T13" fmla="*/ 1041 h 1834"/>
                <a:gd name="T14" fmla="*/ 253 w 1834"/>
                <a:gd name="T15" fmla="*/ 1221 h 1834"/>
                <a:gd name="T16" fmla="*/ 356 w 1834"/>
                <a:gd name="T17" fmla="*/ 1384 h 1834"/>
                <a:gd name="T18" fmla="*/ 502 w 1834"/>
                <a:gd name="T19" fmla="*/ 1516 h 1834"/>
                <a:gd name="T20" fmla="*/ 672 w 1834"/>
                <a:gd name="T21" fmla="*/ 1604 h 1834"/>
                <a:gd name="T22" fmla="*/ 855 w 1834"/>
                <a:gd name="T23" fmla="*/ 1644 h 1834"/>
                <a:gd name="T24" fmla="*/ 1041 w 1834"/>
                <a:gd name="T25" fmla="*/ 1636 h 1834"/>
                <a:gd name="T26" fmla="*/ 1220 w 1834"/>
                <a:gd name="T27" fmla="*/ 1581 h 1834"/>
                <a:gd name="T28" fmla="*/ 1384 w 1834"/>
                <a:gd name="T29" fmla="*/ 1478 h 1834"/>
                <a:gd name="T30" fmla="*/ 1517 w 1834"/>
                <a:gd name="T31" fmla="*/ 1332 h 1834"/>
                <a:gd name="T32" fmla="*/ 1604 w 1834"/>
                <a:gd name="T33" fmla="*/ 1163 h 1834"/>
                <a:gd name="T34" fmla="*/ 1644 w 1834"/>
                <a:gd name="T35" fmla="*/ 979 h 1834"/>
                <a:gd name="T36" fmla="*/ 1635 w 1834"/>
                <a:gd name="T37" fmla="*/ 793 h 1834"/>
                <a:gd name="T38" fmla="*/ 1580 w 1834"/>
                <a:gd name="T39" fmla="*/ 614 h 1834"/>
                <a:gd name="T40" fmla="*/ 1478 w 1834"/>
                <a:gd name="T41" fmla="*/ 450 h 1834"/>
                <a:gd name="T42" fmla="*/ 1332 w 1834"/>
                <a:gd name="T43" fmla="*/ 317 h 1834"/>
                <a:gd name="T44" fmla="*/ 1161 w 1834"/>
                <a:gd name="T45" fmla="*/ 230 h 1834"/>
                <a:gd name="T46" fmla="*/ 979 w 1834"/>
                <a:gd name="T47" fmla="*/ 190 h 1834"/>
                <a:gd name="T48" fmla="*/ 988 w 1834"/>
                <a:gd name="T49" fmla="*/ 3 h 1834"/>
                <a:gd name="T50" fmla="*/ 1195 w 1834"/>
                <a:gd name="T51" fmla="*/ 43 h 1834"/>
                <a:gd name="T52" fmla="*/ 1390 w 1834"/>
                <a:gd name="T53" fmla="*/ 132 h 1834"/>
                <a:gd name="T54" fmla="*/ 1565 w 1834"/>
                <a:gd name="T55" fmla="*/ 269 h 1834"/>
                <a:gd name="T56" fmla="*/ 1702 w 1834"/>
                <a:gd name="T57" fmla="*/ 444 h 1834"/>
                <a:gd name="T58" fmla="*/ 1791 w 1834"/>
                <a:gd name="T59" fmla="*/ 639 h 1834"/>
                <a:gd name="T60" fmla="*/ 1831 w 1834"/>
                <a:gd name="T61" fmla="*/ 846 h 1834"/>
                <a:gd name="T62" fmla="*/ 1823 w 1834"/>
                <a:gd name="T63" fmla="*/ 1057 h 1834"/>
                <a:gd name="T64" fmla="*/ 1767 w 1834"/>
                <a:gd name="T65" fmla="*/ 1262 h 1834"/>
                <a:gd name="T66" fmla="*/ 1661 w 1834"/>
                <a:gd name="T67" fmla="*/ 1452 h 1834"/>
                <a:gd name="T68" fmla="*/ 1565 w 1834"/>
                <a:gd name="T69" fmla="*/ 1565 h 1834"/>
                <a:gd name="T70" fmla="*/ 1390 w 1834"/>
                <a:gd name="T71" fmla="*/ 1702 h 1834"/>
                <a:gd name="T72" fmla="*/ 1195 w 1834"/>
                <a:gd name="T73" fmla="*/ 1791 h 1834"/>
                <a:gd name="T74" fmla="*/ 988 w 1834"/>
                <a:gd name="T75" fmla="*/ 1831 h 1834"/>
                <a:gd name="T76" fmla="*/ 777 w 1834"/>
                <a:gd name="T77" fmla="*/ 1823 h 1834"/>
                <a:gd name="T78" fmla="*/ 572 w 1834"/>
                <a:gd name="T79" fmla="*/ 1766 h 1834"/>
                <a:gd name="T80" fmla="*/ 382 w 1834"/>
                <a:gd name="T81" fmla="*/ 1662 h 1834"/>
                <a:gd name="T82" fmla="*/ 218 w 1834"/>
                <a:gd name="T83" fmla="*/ 1510 h 1834"/>
                <a:gd name="T84" fmla="*/ 96 w 1834"/>
                <a:gd name="T85" fmla="*/ 1327 h 1834"/>
                <a:gd name="T86" fmla="*/ 24 w 1834"/>
                <a:gd name="T87" fmla="*/ 1127 h 1834"/>
                <a:gd name="T88" fmla="*/ 0 w 1834"/>
                <a:gd name="T89" fmla="*/ 917 h 1834"/>
                <a:gd name="T90" fmla="*/ 24 w 1834"/>
                <a:gd name="T91" fmla="*/ 707 h 1834"/>
                <a:gd name="T92" fmla="*/ 96 w 1834"/>
                <a:gd name="T93" fmla="*/ 507 h 1834"/>
                <a:gd name="T94" fmla="*/ 218 w 1834"/>
                <a:gd name="T95" fmla="*/ 324 h 1834"/>
                <a:gd name="T96" fmla="*/ 382 w 1834"/>
                <a:gd name="T97" fmla="*/ 173 h 1834"/>
                <a:gd name="T98" fmla="*/ 572 w 1834"/>
                <a:gd name="T99" fmla="*/ 68 h 1834"/>
                <a:gd name="T100" fmla="*/ 777 w 1834"/>
                <a:gd name="T101" fmla="*/ 11 h 18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1834" h="1834">
                  <a:moveTo>
                    <a:pt x="917" y="188"/>
                  </a:moveTo>
                  <a:lnTo>
                    <a:pt x="855" y="190"/>
                  </a:lnTo>
                  <a:lnTo>
                    <a:pt x="793" y="199"/>
                  </a:lnTo>
                  <a:lnTo>
                    <a:pt x="732" y="211"/>
                  </a:lnTo>
                  <a:lnTo>
                    <a:pt x="672" y="230"/>
                  </a:lnTo>
                  <a:lnTo>
                    <a:pt x="613" y="254"/>
                  </a:lnTo>
                  <a:lnTo>
                    <a:pt x="556" y="283"/>
                  </a:lnTo>
                  <a:lnTo>
                    <a:pt x="502" y="317"/>
                  </a:lnTo>
                  <a:lnTo>
                    <a:pt x="450" y="356"/>
                  </a:lnTo>
                  <a:lnTo>
                    <a:pt x="402" y="402"/>
                  </a:lnTo>
                  <a:lnTo>
                    <a:pt x="356" y="450"/>
                  </a:lnTo>
                  <a:lnTo>
                    <a:pt x="318" y="502"/>
                  </a:lnTo>
                  <a:lnTo>
                    <a:pt x="283" y="556"/>
                  </a:lnTo>
                  <a:lnTo>
                    <a:pt x="253" y="614"/>
                  </a:lnTo>
                  <a:lnTo>
                    <a:pt x="230" y="671"/>
                  </a:lnTo>
                  <a:lnTo>
                    <a:pt x="211" y="732"/>
                  </a:lnTo>
                  <a:lnTo>
                    <a:pt x="198" y="793"/>
                  </a:lnTo>
                  <a:lnTo>
                    <a:pt x="190" y="855"/>
                  </a:lnTo>
                  <a:lnTo>
                    <a:pt x="188" y="917"/>
                  </a:lnTo>
                  <a:lnTo>
                    <a:pt x="190" y="979"/>
                  </a:lnTo>
                  <a:lnTo>
                    <a:pt x="198" y="1041"/>
                  </a:lnTo>
                  <a:lnTo>
                    <a:pt x="211" y="1102"/>
                  </a:lnTo>
                  <a:lnTo>
                    <a:pt x="230" y="1163"/>
                  </a:lnTo>
                  <a:lnTo>
                    <a:pt x="253" y="1221"/>
                  </a:lnTo>
                  <a:lnTo>
                    <a:pt x="283" y="1278"/>
                  </a:lnTo>
                  <a:lnTo>
                    <a:pt x="318" y="1332"/>
                  </a:lnTo>
                  <a:lnTo>
                    <a:pt x="356" y="1384"/>
                  </a:lnTo>
                  <a:lnTo>
                    <a:pt x="402" y="1432"/>
                  </a:lnTo>
                  <a:lnTo>
                    <a:pt x="450" y="1478"/>
                  </a:lnTo>
                  <a:lnTo>
                    <a:pt x="502" y="1516"/>
                  </a:lnTo>
                  <a:lnTo>
                    <a:pt x="556" y="1551"/>
                  </a:lnTo>
                  <a:lnTo>
                    <a:pt x="613" y="1581"/>
                  </a:lnTo>
                  <a:lnTo>
                    <a:pt x="672" y="1604"/>
                  </a:lnTo>
                  <a:lnTo>
                    <a:pt x="732" y="1623"/>
                  </a:lnTo>
                  <a:lnTo>
                    <a:pt x="793" y="1636"/>
                  </a:lnTo>
                  <a:lnTo>
                    <a:pt x="855" y="1644"/>
                  </a:lnTo>
                  <a:lnTo>
                    <a:pt x="917" y="1646"/>
                  </a:lnTo>
                  <a:lnTo>
                    <a:pt x="979" y="1644"/>
                  </a:lnTo>
                  <a:lnTo>
                    <a:pt x="1041" y="1636"/>
                  </a:lnTo>
                  <a:lnTo>
                    <a:pt x="1102" y="1623"/>
                  </a:lnTo>
                  <a:lnTo>
                    <a:pt x="1161" y="1604"/>
                  </a:lnTo>
                  <a:lnTo>
                    <a:pt x="1220" y="1581"/>
                  </a:lnTo>
                  <a:lnTo>
                    <a:pt x="1278" y="1551"/>
                  </a:lnTo>
                  <a:lnTo>
                    <a:pt x="1332" y="1516"/>
                  </a:lnTo>
                  <a:lnTo>
                    <a:pt x="1384" y="1478"/>
                  </a:lnTo>
                  <a:lnTo>
                    <a:pt x="1432" y="1432"/>
                  </a:lnTo>
                  <a:lnTo>
                    <a:pt x="1478" y="1384"/>
                  </a:lnTo>
                  <a:lnTo>
                    <a:pt x="1517" y="1332"/>
                  </a:lnTo>
                  <a:lnTo>
                    <a:pt x="1551" y="1278"/>
                  </a:lnTo>
                  <a:lnTo>
                    <a:pt x="1580" y="1221"/>
                  </a:lnTo>
                  <a:lnTo>
                    <a:pt x="1604" y="1163"/>
                  </a:lnTo>
                  <a:lnTo>
                    <a:pt x="1623" y="1102"/>
                  </a:lnTo>
                  <a:lnTo>
                    <a:pt x="1635" y="1041"/>
                  </a:lnTo>
                  <a:lnTo>
                    <a:pt x="1644" y="979"/>
                  </a:lnTo>
                  <a:lnTo>
                    <a:pt x="1646" y="917"/>
                  </a:lnTo>
                  <a:lnTo>
                    <a:pt x="1644" y="855"/>
                  </a:lnTo>
                  <a:lnTo>
                    <a:pt x="1635" y="793"/>
                  </a:lnTo>
                  <a:lnTo>
                    <a:pt x="1623" y="732"/>
                  </a:lnTo>
                  <a:lnTo>
                    <a:pt x="1604" y="671"/>
                  </a:lnTo>
                  <a:lnTo>
                    <a:pt x="1580" y="614"/>
                  </a:lnTo>
                  <a:lnTo>
                    <a:pt x="1551" y="556"/>
                  </a:lnTo>
                  <a:lnTo>
                    <a:pt x="1517" y="502"/>
                  </a:lnTo>
                  <a:lnTo>
                    <a:pt x="1478" y="450"/>
                  </a:lnTo>
                  <a:lnTo>
                    <a:pt x="1432" y="402"/>
                  </a:lnTo>
                  <a:lnTo>
                    <a:pt x="1384" y="356"/>
                  </a:lnTo>
                  <a:lnTo>
                    <a:pt x="1332" y="317"/>
                  </a:lnTo>
                  <a:lnTo>
                    <a:pt x="1278" y="283"/>
                  </a:lnTo>
                  <a:lnTo>
                    <a:pt x="1220" y="254"/>
                  </a:lnTo>
                  <a:lnTo>
                    <a:pt x="1161" y="230"/>
                  </a:lnTo>
                  <a:lnTo>
                    <a:pt x="1102" y="211"/>
                  </a:lnTo>
                  <a:lnTo>
                    <a:pt x="1041" y="199"/>
                  </a:lnTo>
                  <a:lnTo>
                    <a:pt x="979" y="190"/>
                  </a:lnTo>
                  <a:lnTo>
                    <a:pt x="917" y="188"/>
                  </a:lnTo>
                  <a:close/>
                  <a:moveTo>
                    <a:pt x="917" y="0"/>
                  </a:moveTo>
                  <a:lnTo>
                    <a:pt x="988" y="3"/>
                  </a:lnTo>
                  <a:lnTo>
                    <a:pt x="1058" y="11"/>
                  </a:lnTo>
                  <a:lnTo>
                    <a:pt x="1127" y="24"/>
                  </a:lnTo>
                  <a:lnTo>
                    <a:pt x="1195" y="43"/>
                  </a:lnTo>
                  <a:lnTo>
                    <a:pt x="1262" y="68"/>
                  </a:lnTo>
                  <a:lnTo>
                    <a:pt x="1327" y="97"/>
                  </a:lnTo>
                  <a:lnTo>
                    <a:pt x="1390" y="132"/>
                  </a:lnTo>
                  <a:lnTo>
                    <a:pt x="1452" y="173"/>
                  </a:lnTo>
                  <a:lnTo>
                    <a:pt x="1510" y="218"/>
                  </a:lnTo>
                  <a:lnTo>
                    <a:pt x="1565" y="269"/>
                  </a:lnTo>
                  <a:lnTo>
                    <a:pt x="1616" y="324"/>
                  </a:lnTo>
                  <a:lnTo>
                    <a:pt x="1661" y="382"/>
                  </a:lnTo>
                  <a:lnTo>
                    <a:pt x="1702" y="444"/>
                  </a:lnTo>
                  <a:lnTo>
                    <a:pt x="1737" y="507"/>
                  </a:lnTo>
                  <a:lnTo>
                    <a:pt x="1767" y="572"/>
                  </a:lnTo>
                  <a:lnTo>
                    <a:pt x="1791" y="639"/>
                  </a:lnTo>
                  <a:lnTo>
                    <a:pt x="1810" y="707"/>
                  </a:lnTo>
                  <a:lnTo>
                    <a:pt x="1823" y="776"/>
                  </a:lnTo>
                  <a:lnTo>
                    <a:pt x="1831" y="846"/>
                  </a:lnTo>
                  <a:lnTo>
                    <a:pt x="1834" y="917"/>
                  </a:lnTo>
                  <a:lnTo>
                    <a:pt x="1831" y="988"/>
                  </a:lnTo>
                  <a:lnTo>
                    <a:pt x="1823" y="1057"/>
                  </a:lnTo>
                  <a:lnTo>
                    <a:pt x="1810" y="1127"/>
                  </a:lnTo>
                  <a:lnTo>
                    <a:pt x="1791" y="1196"/>
                  </a:lnTo>
                  <a:lnTo>
                    <a:pt x="1767" y="1262"/>
                  </a:lnTo>
                  <a:lnTo>
                    <a:pt x="1737" y="1327"/>
                  </a:lnTo>
                  <a:lnTo>
                    <a:pt x="1702" y="1391"/>
                  </a:lnTo>
                  <a:lnTo>
                    <a:pt x="1661" y="1452"/>
                  </a:lnTo>
                  <a:lnTo>
                    <a:pt x="1616" y="1510"/>
                  </a:lnTo>
                  <a:lnTo>
                    <a:pt x="1565" y="1565"/>
                  </a:lnTo>
                  <a:lnTo>
                    <a:pt x="1565" y="1565"/>
                  </a:lnTo>
                  <a:lnTo>
                    <a:pt x="1510" y="1616"/>
                  </a:lnTo>
                  <a:lnTo>
                    <a:pt x="1452" y="1662"/>
                  </a:lnTo>
                  <a:lnTo>
                    <a:pt x="1390" y="1702"/>
                  </a:lnTo>
                  <a:lnTo>
                    <a:pt x="1327" y="1738"/>
                  </a:lnTo>
                  <a:lnTo>
                    <a:pt x="1262" y="1766"/>
                  </a:lnTo>
                  <a:lnTo>
                    <a:pt x="1195" y="1791"/>
                  </a:lnTo>
                  <a:lnTo>
                    <a:pt x="1127" y="1810"/>
                  </a:lnTo>
                  <a:lnTo>
                    <a:pt x="1058" y="1823"/>
                  </a:lnTo>
                  <a:lnTo>
                    <a:pt x="988" y="1831"/>
                  </a:lnTo>
                  <a:lnTo>
                    <a:pt x="917" y="1834"/>
                  </a:lnTo>
                  <a:lnTo>
                    <a:pt x="846" y="1831"/>
                  </a:lnTo>
                  <a:lnTo>
                    <a:pt x="777" y="1823"/>
                  </a:lnTo>
                  <a:lnTo>
                    <a:pt x="707" y="1810"/>
                  </a:lnTo>
                  <a:lnTo>
                    <a:pt x="638" y="1791"/>
                  </a:lnTo>
                  <a:lnTo>
                    <a:pt x="572" y="1766"/>
                  </a:lnTo>
                  <a:lnTo>
                    <a:pt x="507" y="1738"/>
                  </a:lnTo>
                  <a:lnTo>
                    <a:pt x="443" y="1702"/>
                  </a:lnTo>
                  <a:lnTo>
                    <a:pt x="382" y="1662"/>
                  </a:lnTo>
                  <a:lnTo>
                    <a:pt x="324" y="1616"/>
                  </a:lnTo>
                  <a:lnTo>
                    <a:pt x="269" y="1565"/>
                  </a:lnTo>
                  <a:lnTo>
                    <a:pt x="218" y="1510"/>
                  </a:lnTo>
                  <a:lnTo>
                    <a:pt x="172" y="1452"/>
                  </a:lnTo>
                  <a:lnTo>
                    <a:pt x="132" y="1391"/>
                  </a:lnTo>
                  <a:lnTo>
                    <a:pt x="96" y="1327"/>
                  </a:lnTo>
                  <a:lnTo>
                    <a:pt x="68" y="1262"/>
                  </a:lnTo>
                  <a:lnTo>
                    <a:pt x="43" y="1196"/>
                  </a:lnTo>
                  <a:lnTo>
                    <a:pt x="24" y="1127"/>
                  </a:lnTo>
                  <a:lnTo>
                    <a:pt x="11" y="1057"/>
                  </a:lnTo>
                  <a:lnTo>
                    <a:pt x="3" y="988"/>
                  </a:lnTo>
                  <a:lnTo>
                    <a:pt x="0" y="917"/>
                  </a:lnTo>
                  <a:lnTo>
                    <a:pt x="3" y="846"/>
                  </a:lnTo>
                  <a:lnTo>
                    <a:pt x="11" y="776"/>
                  </a:lnTo>
                  <a:lnTo>
                    <a:pt x="24" y="707"/>
                  </a:lnTo>
                  <a:lnTo>
                    <a:pt x="43" y="639"/>
                  </a:lnTo>
                  <a:lnTo>
                    <a:pt x="68" y="572"/>
                  </a:lnTo>
                  <a:lnTo>
                    <a:pt x="96" y="507"/>
                  </a:lnTo>
                  <a:lnTo>
                    <a:pt x="132" y="444"/>
                  </a:lnTo>
                  <a:lnTo>
                    <a:pt x="172" y="382"/>
                  </a:lnTo>
                  <a:lnTo>
                    <a:pt x="218" y="324"/>
                  </a:lnTo>
                  <a:lnTo>
                    <a:pt x="269" y="269"/>
                  </a:lnTo>
                  <a:lnTo>
                    <a:pt x="324" y="218"/>
                  </a:lnTo>
                  <a:lnTo>
                    <a:pt x="382" y="173"/>
                  </a:lnTo>
                  <a:lnTo>
                    <a:pt x="443" y="132"/>
                  </a:lnTo>
                  <a:lnTo>
                    <a:pt x="507" y="97"/>
                  </a:lnTo>
                  <a:lnTo>
                    <a:pt x="572" y="68"/>
                  </a:lnTo>
                  <a:lnTo>
                    <a:pt x="638" y="43"/>
                  </a:lnTo>
                  <a:lnTo>
                    <a:pt x="707" y="24"/>
                  </a:lnTo>
                  <a:lnTo>
                    <a:pt x="777" y="11"/>
                  </a:lnTo>
                  <a:lnTo>
                    <a:pt x="846" y="3"/>
                  </a:lnTo>
                  <a:lnTo>
                    <a:pt x="91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2" name="Freeform 100"/>
            <p:cNvSpPr/>
            <p:nvPr>
              <p:custDataLst>
                <p:tags r:id="rId20"/>
              </p:custDataLst>
            </p:nvPr>
          </p:nvSpPr>
          <p:spPr bwMode="auto">
            <a:xfrm>
              <a:off x="9394825" y="2808288"/>
              <a:ext cx="119062" cy="47625"/>
            </a:xfrm>
            <a:custGeom>
              <a:avLst/>
              <a:gdLst>
                <a:gd name="T0" fmla="*/ 352 w 753"/>
                <a:gd name="T1" fmla="*/ 0 h 304"/>
                <a:gd name="T2" fmla="*/ 402 w 753"/>
                <a:gd name="T3" fmla="*/ 0 h 304"/>
                <a:gd name="T4" fmla="*/ 452 w 753"/>
                <a:gd name="T5" fmla="*/ 4 h 304"/>
                <a:gd name="T6" fmla="*/ 502 w 753"/>
                <a:gd name="T7" fmla="*/ 15 h 304"/>
                <a:gd name="T8" fmla="*/ 551 w 753"/>
                <a:gd name="T9" fmla="*/ 31 h 304"/>
                <a:gd name="T10" fmla="*/ 598 w 753"/>
                <a:gd name="T11" fmla="*/ 51 h 304"/>
                <a:gd name="T12" fmla="*/ 644 w 753"/>
                <a:gd name="T13" fmla="*/ 77 h 304"/>
                <a:gd name="T14" fmla="*/ 687 w 753"/>
                <a:gd name="T15" fmla="*/ 107 h 304"/>
                <a:gd name="T16" fmla="*/ 727 w 753"/>
                <a:gd name="T17" fmla="*/ 143 h 304"/>
                <a:gd name="T18" fmla="*/ 740 w 753"/>
                <a:gd name="T19" fmla="*/ 160 h 304"/>
                <a:gd name="T20" fmla="*/ 749 w 753"/>
                <a:gd name="T21" fmla="*/ 179 h 304"/>
                <a:gd name="T22" fmla="*/ 753 w 753"/>
                <a:gd name="T23" fmla="*/ 200 h 304"/>
                <a:gd name="T24" fmla="*/ 753 w 753"/>
                <a:gd name="T25" fmla="*/ 220 h 304"/>
                <a:gd name="T26" fmla="*/ 749 w 753"/>
                <a:gd name="T27" fmla="*/ 241 h 304"/>
                <a:gd name="T28" fmla="*/ 740 w 753"/>
                <a:gd name="T29" fmla="*/ 260 h 304"/>
                <a:gd name="T30" fmla="*/ 727 w 753"/>
                <a:gd name="T31" fmla="*/ 276 h 304"/>
                <a:gd name="T32" fmla="*/ 712 w 753"/>
                <a:gd name="T33" fmla="*/ 288 h 304"/>
                <a:gd name="T34" fmla="*/ 696 w 753"/>
                <a:gd name="T35" fmla="*/ 297 h 304"/>
                <a:gd name="T36" fmla="*/ 678 w 753"/>
                <a:gd name="T37" fmla="*/ 302 h 304"/>
                <a:gd name="T38" fmla="*/ 660 w 753"/>
                <a:gd name="T39" fmla="*/ 304 h 304"/>
                <a:gd name="T40" fmla="*/ 643 w 753"/>
                <a:gd name="T41" fmla="*/ 302 h 304"/>
                <a:gd name="T42" fmla="*/ 625 w 753"/>
                <a:gd name="T43" fmla="*/ 297 h 304"/>
                <a:gd name="T44" fmla="*/ 608 w 753"/>
                <a:gd name="T45" fmla="*/ 288 h 304"/>
                <a:gd name="T46" fmla="*/ 594 w 753"/>
                <a:gd name="T47" fmla="*/ 276 h 304"/>
                <a:gd name="T48" fmla="*/ 563 w 753"/>
                <a:gd name="T49" fmla="*/ 249 h 304"/>
                <a:gd name="T50" fmla="*/ 529 w 753"/>
                <a:gd name="T51" fmla="*/ 226 h 304"/>
                <a:gd name="T52" fmla="*/ 492 w 753"/>
                <a:gd name="T53" fmla="*/ 209 h 304"/>
                <a:gd name="T54" fmla="*/ 454 w 753"/>
                <a:gd name="T55" fmla="*/ 197 h 304"/>
                <a:gd name="T56" fmla="*/ 416 w 753"/>
                <a:gd name="T57" fmla="*/ 189 h 304"/>
                <a:gd name="T58" fmla="*/ 377 w 753"/>
                <a:gd name="T59" fmla="*/ 187 h 304"/>
                <a:gd name="T60" fmla="*/ 337 w 753"/>
                <a:gd name="T61" fmla="*/ 189 h 304"/>
                <a:gd name="T62" fmla="*/ 300 w 753"/>
                <a:gd name="T63" fmla="*/ 197 h 304"/>
                <a:gd name="T64" fmla="*/ 262 w 753"/>
                <a:gd name="T65" fmla="*/ 209 h 304"/>
                <a:gd name="T66" fmla="*/ 226 w 753"/>
                <a:gd name="T67" fmla="*/ 226 h 304"/>
                <a:gd name="T68" fmla="*/ 191 w 753"/>
                <a:gd name="T69" fmla="*/ 249 h 304"/>
                <a:gd name="T70" fmla="*/ 160 w 753"/>
                <a:gd name="T71" fmla="*/ 276 h 304"/>
                <a:gd name="T72" fmla="*/ 144 w 753"/>
                <a:gd name="T73" fmla="*/ 289 h 304"/>
                <a:gd name="T74" fmla="*/ 124 w 753"/>
                <a:gd name="T75" fmla="*/ 298 h 304"/>
                <a:gd name="T76" fmla="*/ 104 w 753"/>
                <a:gd name="T77" fmla="*/ 303 h 304"/>
                <a:gd name="T78" fmla="*/ 84 w 753"/>
                <a:gd name="T79" fmla="*/ 303 h 304"/>
                <a:gd name="T80" fmla="*/ 63 w 753"/>
                <a:gd name="T81" fmla="*/ 298 h 304"/>
                <a:gd name="T82" fmla="*/ 44 w 753"/>
                <a:gd name="T83" fmla="*/ 289 h 304"/>
                <a:gd name="T84" fmla="*/ 28 w 753"/>
                <a:gd name="T85" fmla="*/ 276 h 304"/>
                <a:gd name="T86" fmla="*/ 14 w 753"/>
                <a:gd name="T87" fmla="*/ 260 h 304"/>
                <a:gd name="T88" fmla="*/ 4 w 753"/>
                <a:gd name="T89" fmla="*/ 241 h 304"/>
                <a:gd name="T90" fmla="*/ 0 w 753"/>
                <a:gd name="T91" fmla="*/ 220 h 304"/>
                <a:gd name="T92" fmla="*/ 0 w 753"/>
                <a:gd name="T93" fmla="*/ 200 h 304"/>
                <a:gd name="T94" fmla="*/ 4 w 753"/>
                <a:gd name="T95" fmla="*/ 179 h 304"/>
                <a:gd name="T96" fmla="*/ 14 w 753"/>
                <a:gd name="T97" fmla="*/ 160 h 304"/>
                <a:gd name="T98" fmla="*/ 28 w 753"/>
                <a:gd name="T99" fmla="*/ 143 h 304"/>
                <a:gd name="T100" fmla="*/ 67 w 753"/>
                <a:gd name="T101" fmla="*/ 107 h 304"/>
                <a:gd name="T102" fmla="*/ 110 w 753"/>
                <a:gd name="T103" fmla="*/ 77 h 304"/>
                <a:gd name="T104" fmla="*/ 156 w 753"/>
                <a:gd name="T105" fmla="*/ 51 h 304"/>
                <a:gd name="T106" fmla="*/ 202 w 753"/>
                <a:gd name="T107" fmla="*/ 31 h 304"/>
                <a:gd name="T108" fmla="*/ 251 w 753"/>
                <a:gd name="T109" fmla="*/ 15 h 304"/>
                <a:gd name="T110" fmla="*/ 301 w 753"/>
                <a:gd name="T111" fmla="*/ 4 h 304"/>
                <a:gd name="T112" fmla="*/ 352 w 753"/>
                <a:gd name="T113" fmla="*/ 0 h 3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53" h="304">
                  <a:moveTo>
                    <a:pt x="352" y="0"/>
                  </a:moveTo>
                  <a:lnTo>
                    <a:pt x="402" y="0"/>
                  </a:lnTo>
                  <a:lnTo>
                    <a:pt x="452" y="4"/>
                  </a:lnTo>
                  <a:lnTo>
                    <a:pt x="502" y="15"/>
                  </a:lnTo>
                  <a:lnTo>
                    <a:pt x="551" y="31"/>
                  </a:lnTo>
                  <a:lnTo>
                    <a:pt x="598" y="51"/>
                  </a:lnTo>
                  <a:lnTo>
                    <a:pt x="644" y="77"/>
                  </a:lnTo>
                  <a:lnTo>
                    <a:pt x="687" y="107"/>
                  </a:lnTo>
                  <a:lnTo>
                    <a:pt x="727" y="143"/>
                  </a:lnTo>
                  <a:lnTo>
                    <a:pt x="740" y="160"/>
                  </a:lnTo>
                  <a:lnTo>
                    <a:pt x="749" y="179"/>
                  </a:lnTo>
                  <a:lnTo>
                    <a:pt x="753" y="200"/>
                  </a:lnTo>
                  <a:lnTo>
                    <a:pt x="753" y="220"/>
                  </a:lnTo>
                  <a:lnTo>
                    <a:pt x="749" y="241"/>
                  </a:lnTo>
                  <a:lnTo>
                    <a:pt x="740" y="260"/>
                  </a:lnTo>
                  <a:lnTo>
                    <a:pt x="727" y="276"/>
                  </a:lnTo>
                  <a:lnTo>
                    <a:pt x="712" y="288"/>
                  </a:lnTo>
                  <a:lnTo>
                    <a:pt x="696" y="297"/>
                  </a:lnTo>
                  <a:lnTo>
                    <a:pt x="678" y="302"/>
                  </a:lnTo>
                  <a:lnTo>
                    <a:pt x="660" y="304"/>
                  </a:lnTo>
                  <a:lnTo>
                    <a:pt x="643" y="302"/>
                  </a:lnTo>
                  <a:lnTo>
                    <a:pt x="625" y="297"/>
                  </a:lnTo>
                  <a:lnTo>
                    <a:pt x="608" y="288"/>
                  </a:lnTo>
                  <a:lnTo>
                    <a:pt x="594" y="276"/>
                  </a:lnTo>
                  <a:lnTo>
                    <a:pt x="563" y="249"/>
                  </a:lnTo>
                  <a:lnTo>
                    <a:pt x="529" y="226"/>
                  </a:lnTo>
                  <a:lnTo>
                    <a:pt x="492" y="209"/>
                  </a:lnTo>
                  <a:lnTo>
                    <a:pt x="454" y="197"/>
                  </a:lnTo>
                  <a:lnTo>
                    <a:pt x="416" y="189"/>
                  </a:lnTo>
                  <a:lnTo>
                    <a:pt x="377" y="187"/>
                  </a:lnTo>
                  <a:lnTo>
                    <a:pt x="337" y="189"/>
                  </a:lnTo>
                  <a:lnTo>
                    <a:pt x="300" y="197"/>
                  </a:lnTo>
                  <a:lnTo>
                    <a:pt x="262" y="209"/>
                  </a:lnTo>
                  <a:lnTo>
                    <a:pt x="226" y="226"/>
                  </a:lnTo>
                  <a:lnTo>
                    <a:pt x="191" y="249"/>
                  </a:lnTo>
                  <a:lnTo>
                    <a:pt x="160" y="276"/>
                  </a:lnTo>
                  <a:lnTo>
                    <a:pt x="144" y="289"/>
                  </a:lnTo>
                  <a:lnTo>
                    <a:pt x="124" y="298"/>
                  </a:lnTo>
                  <a:lnTo>
                    <a:pt x="104" y="303"/>
                  </a:lnTo>
                  <a:lnTo>
                    <a:pt x="84" y="303"/>
                  </a:lnTo>
                  <a:lnTo>
                    <a:pt x="63" y="298"/>
                  </a:lnTo>
                  <a:lnTo>
                    <a:pt x="44" y="289"/>
                  </a:lnTo>
                  <a:lnTo>
                    <a:pt x="28" y="276"/>
                  </a:lnTo>
                  <a:lnTo>
                    <a:pt x="14" y="260"/>
                  </a:lnTo>
                  <a:lnTo>
                    <a:pt x="4" y="241"/>
                  </a:lnTo>
                  <a:lnTo>
                    <a:pt x="0" y="220"/>
                  </a:lnTo>
                  <a:lnTo>
                    <a:pt x="0" y="200"/>
                  </a:lnTo>
                  <a:lnTo>
                    <a:pt x="4" y="179"/>
                  </a:lnTo>
                  <a:lnTo>
                    <a:pt x="14" y="160"/>
                  </a:lnTo>
                  <a:lnTo>
                    <a:pt x="28" y="143"/>
                  </a:lnTo>
                  <a:lnTo>
                    <a:pt x="67" y="107"/>
                  </a:lnTo>
                  <a:lnTo>
                    <a:pt x="110" y="77"/>
                  </a:lnTo>
                  <a:lnTo>
                    <a:pt x="156" y="51"/>
                  </a:lnTo>
                  <a:lnTo>
                    <a:pt x="202" y="31"/>
                  </a:lnTo>
                  <a:lnTo>
                    <a:pt x="251" y="15"/>
                  </a:lnTo>
                  <a:lnTo>
                    <a:pt x="301" y="4"/>
                  </a:lnTo>
                  <a:lnTo>
                    <a:pt x="352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63" name="Freeform 124"/>
          <p:cNvSpPr>
            <a:spLocks noEditPoints="1"/>
          </p:cNvSpPr>
          <p:nvPr>
            <p:custDataLst>
              <p:tags r:id="rId21"/>
            </p:custDataLst>
          </p:nvPr>
        </p:nvSpPr>
        <p:spPr bwMode="auto">
          <a:xfrm>
            <a:off x="6914625" y="1538675"/>
            <a:ext cx="533403" cy="470560"/>
          </a:xfrm>
          <a:custGeom>
            <a:avLst/>
            <a:gdLst>
              <a:gd name="T0" fmla="*/ 1495 w 3650"/>
              <a:gd name="T1" fmla="*/ 3047 h 3224"/>
              <a:gd name="T2" fmla="*/ 1498 w 3650"/>
              <a:gd name="T3" fmla="*/ 3044 h 3224"/>
              <a:gd name="T4" fmla="*/ 198 w 3650"/>
              <a:gd name="T5" fmla="*/ 981 h 3224"/>
              <a:gd name="T6" fmla="*/ 179 w 3650"/>
              <a:gd name="T7" fmla="*/ 1543 h 3224"/>
              <a:gd name="T8" fmla="*/ 342 w 3650"/>
              <a:gd name="T9" fmla="*/ 1579 h 3224"/>
              <a:gd name="T10" fmla="*/ 3250 w 3650"/>
              <a:gd name="T11" fmla="*/ 1591 h 3224"/>
              <a:gd name="T12" fmla="*/ 3423 w 3650"/>
              <a:gd name="T13" fmla="*/ 1451 h 3224"/>
              <a:gd name="T14" fmla="*/ 3470 w 3650"/>
              <a:gd name="T15" fmla="*/ 1227 h 3224"/>
              <a:gd name="T16" fmla="*/ 3366 w 3650"/>
              <a:gd name="T17" fmla="*/ 1029 h 3224"/>
              <a:gd name="T18" fmla="*/ 617 w 3650"/>
              <a:gd name="T19" fmla="*/ 728 h 3224"/>
              <a:gd name="T20" fmla="*/ 529 w 3650"/>
              <a:gd name="T21" fmla="*/ 784 h 3224"/>
              <a:gd name="T22" fmla="*/ 521 w 3650"/>
              <a:gd name="T23" fmla="*/ 1746 h 3224"/>
              <a:gd name="T24" fmla="*/ 585 w 3650"/>
              <a:gd name="T25" fmla="*/ 1816 h 3224"/>
              <a:gd name="T26" fmla="*/ 627 w 3650"/>
              <a:gd name="T27" fmla="*/ 1821 h 3224"/>
              <a:gd name="T28" fmla="*/ 761 w 3650"/>
              <a:gd name="T29" fmla="*/ 1822 h 3224"/>
              <a:gd name="T30" fmla="*/ 949 w 3650"/>
              <a:gd name="T31" fmla="*/ 1822 h 3224"/>
              <a:gd name="T32" fmla="*/ 1083 w 3650"/>
              <a:gd name="T33" fmla="*/ 1822 h 3224"/>
              <a:gd name="T34" fmla="*/ 3024 w 3650"/>
              <a:gd name="T35" fmla="*/ 175 h 3224"/>
              <a:gd name="T36" fmla="*/ 2568 w 3650"/>
              <a:gd name="T37" fmla="*/ 398 h 3224"/>
              <a:gd name="T38" fmla="*/ 1772 w 3650"/>
              <a:gd name="T39" fmla="*/ 645 h 3224"/>
              <a:gd name="T40" fmla="*/ 1441 w 3650"/>
              <a:gd name="T41" fmla="*/ 1850 h 3224"/>
              <a:gd name="T42" fmla="*/ 2255 w 3650"/>
              <a:gd name="T43" fmla="*/ 2034 h 3224"/>
              <a:gd name="T44" fmla="*/ 3022 w 3650"/>
              <a:gd name="T45" fmla="*/ 2373 h 3224"/>
              <a:gd name="T46" fmla="*/ 3028 w 3650"/>
              <a:gd name="T47" fmla="*/ 2371 h 3224"/>
              <a:gd name="T48" fmla="*/ 3026 w 3650"/>
              <a:gd name="T49" fmla="*/ 177 h 3224"/>
              <a:gd name="T50" fmla="*/ 3116 w 3650"/>
              <a:gd name="T51" fmla="*/ 24 h 3224"/>
              <a:gd name="T52" fmla="*/ 3202 w 3650"/>
              <a:gd name="T53" fmla="*/ 148 h 3224"/>
              <a:gd name="T54" fmla="*/ 3368 w 3650"/>
              <a:gd name="T55" fmla="*/ 817 h 3224"/>
              <a:gd name="T56" fmla="*/ 3571 w 3650"/>
              <a:gd name="T57" fmla="*/ 1003 h 3224"/>
              <a:gd name="T58" fmla="*/ 3650 w 3650"/>
              <a:gd name="T59" fmla="*/ 1274 h 3224"/>
              <a:gd name="T60" fmla="*/ 3571 w 3650"/>
              <a:gd name="T61" fmla="*/ 1546 h 3224"/>
              <a:gd name="T62" fmla="*/ 3368 w 3650"/>
              <a:gd name="T63" fmla="*/ 1732 h 3224"/>
              <a:gd name="T64" fmla="*/ 3202 w 3650"/>
              <a:gd name="T65" fmla="*/ 2402 h 3224"/>
              <a:gd name="T66" fmla="*/ 3116 w 3650"/>
              <a:gd name="T67" fmla="*/ 2525 h 3224"/>
              <a:gd name="T68" fmla="*/ 2964 w 3650"/>
              <a:gd name="T69" fmla="*/ 2540 h 3224"/>
              <a:gd name="T70" fmla="*/ 2369 w 3650"/>
              <a:gd name="T71" fmla="*/ 2262 h 3224"/>
              <a:gd name="T72" fmla="*/ 1621 w 3650"/>
              <a:gd name="T73" fmla="*/ 2055 h 3224"/>
              <a:gd name="T74" fmla="*/ 1675 w 3650"/>
              <a:gd name="T75" fmla="*/ 3040 h 3224"/>
              <a:gd name="T76" fmla="*/ 1624 w 3650"/>
              <a:gd name="T77" fmla="*/ 3170 h 3224"/>
              <a:gd name="T78" fmla="*/ 1495 w 3650"/>
              <a:gd name="T79" fmla="*/ 3224 h 3224"/>
              <a:gd name="T80" fmla="*/ 969 w 3650"/>
              <a:gd name="T81" fmla="*/ 3182 h 3224"/>
              <a:gd name="T82" fmla="*/ 470 w 3650"/>
              <a:gd name="T83" fmla="*/ 1956 h 3224"/>
              <a:gd name="T84" fmla="*/ 352 w 3650"/>
              <a:gd name="T85" fmla="*/ 1797 h 3224"/>
              <a:gd name="T86" fmla="*/ 124 w 3650"/>
              <a:gd name="T87" fmla="*/ 1729 h 3224"/>
              <a:gd name="T88" fmla="*/ 12 w 3650"/>
              <a:gd name="T89" fmla="*/ 1598 h 3224"/>
              <a:gd name="T90" fmla="*/ 12 w 3650"/>
              <a:gd name="T91" fmla="*/ 951 h 3224"/>
              <a:gd name="T92" fmla="*/ 124 w 3650"/>
              <a:gd name="T93" fmla="*/ 821 h 3224"/>
              <a:gd name="T94" fmla="*/ 352 w 3650"/>
              <a:gd name="T95" fmla="*/ 755 h 3224"/>
              <a:gd name="T96" fmla="*/ 465 w 3650"/>
              <a:gd name="T97" fmla="*/ 598 h 3224"/>
              <a:gd name="T98" fmla="*/ 622 w 3650"/>
              <a:gd name="T99" fmla="*/ 552 h 3224"/>
              <a:gd name="T100" fmla="*/ 739 w 3650"/>
              <a:gd name="T101" fmla="*/ 552 h 3224"/>
              <a:gd name="T102" fmla="*/ 940 w 3650"/>
              <a:gd name="T103" fmla="*/ 551 h 3224"/>
              <a:gd name="T104" fmla="*/ 1123 w 3650"/>
              <a:gd name="T105" fmla="*/ 549 h 3224"/>
              <a:gd name="T106" fmla="*/ 1352 w 3650"/>
              <a:gd name="T107" fmla="*/ 533 h 3224"/>
              <a:gd name="T108" fmla="*/ 2169 w 3650"/>
              <a:gd name="T109" fmla="*/ 357 h 3224"/>
              <a:gd name="T110" fmla="*/ 2935 w 3650"/>
              <a:gd name="T111" fmla="*/ 23 h 322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650" h="3224">
                <a:moveTo>
                  <a:pt x="702" y="1998"/>
                </a:moveTo>
                <a:lnTo>
                  <a:pt x="1082" y="3046"/>
                </a:lnTo>
                <a:lnTo>
                  <a:pt x="1083" y="3047"/>
                </a:lnTo>
                <a:lnTo>
                  <a:pt x="1084" y="3047"/>
                </a:lnTo>
                <a:lnTo>
                  <a:pt x="1495" y="3047"/>
                </a:lnTo>
                <a:lnTo>
                  <a:pt x="1497" y="3047"/>
                </a:lnTo>
                <a:lnTo>
                  <a:pt x="1498" y="3046"/>
                </a:lnTo>
                <a:lnTo>
                  <a:pt x="1498" y="3046"/>
                </a:lnTo>
                <a:lnTo>
                  <a:pt x="1498" y="3045"/>
                </a:lnTo>
                <a:lnTo>
                  <a:pt x="1498" y="3044"/>
                </a:lnTo>
                <a:lnTo>
                  <a:pt x="1118" y="1998"/>
                </a:lnTo>
                <a:lnTo>
                  <a:pt x="702" y="1998"/>
                </a:lnTo>
                <a:close/>
                <a:moveTo>
                  <a:pt x="229" y="971"/>
                </a:moveTo>
                <a:lnTo>
                  <a:pt x="212" y="974"/>
                </a:lnTo>
                <a:lnTo>
                  <a:pt x="198" y="981"/>
                </a:lnTo>
                <a:lnTo>
                  <a:pt x="187" y="993"/>
                </a:lnTo>
                <a:lnTo>
                  <a:pt x="179" y="1008"/>
                </a:lnTo>
                <a:lnTo>
                  <a:pt x="176" y="1023"/>
                </a:lnTo>
                <a:lnTo>
                  <a:pt x="176" y="1527"/>
                </a:lnTo>
                <a:lnTo>
                  <a:pt x="179" y="1543"/>
                </a:lnTo>
                <a:lnTo>
                  <a:pt x="187" y="1558"/>
                </a:lnTo>
                <a:lnTo>
                  <a:pt x="198" y="1569"/>
                </a:lnTo>
                <a:lnTo>
                  <a:pt x="212" y="1576"/>
                </a:lnTo>
                <a:lnTo>
                  <a:pt x="229" y="1579"/>
                </a:lnTo>
                <a:lnTo>
                  <a:pt x="342" y="1579"/>
                </a:lnTo>
                <a:lnTo>
                  <a:pt x="342" y="971"/>
                </a:lnTo>
                <a:lnTo>
                  <a:pt x="229" y="971"/>
                </a:lnTo>
                <a:close/>
                <a:moveTo>
                  <a:pt x="3204" y="946"/>
                </a:moveTo>
                <a:lnTo>
                  <a:pt x="3204" y="1604"/>
                </a:lnTo>
                <a:lnTo>
                  <a:pt x="3250" y="1591"/>
                </a:lnTo>
                <a:lnTo>
                  <a:pt x="3292" y="1573"/>
                </a:lnTo>
                <a:lnTo>
                  <a:pt x="3330" y="1550"/>
                </a:lnTo>
                <a:lnTo>
                  <a:pt x="3366" y="1521"/>
                </a:lnTo>
                <a:lnTo>
                  <a:pt x="3397" y="1489"/>
                </a:lnTo>
                <a:lnTo>
                  <a:pt x="3423" y="1451"/>
                </a:lnTo>
                <a:lnTo>
                  <a:pt x="3444" y="1411"/>
                </a:lnTo>
                <a:lnTo>
                  <a:pt x="3461" y="1368"/>
                </a:lnTo>
                <a:lnTo>
                  <a:pt x="3470" y="1323"/>
                </a:lnTo>
                <a:lnTo>
                  <a:pt x="3474" y="1274"/>
                </a:lnTo>
                <a:lnTo>
                  <a:pt x="3470" y="1227"/>
                </a:lnTo>
                <a:lnTo>
                  <a:pt x="3461" y="1181"/>
                </a:lnTo>
                <a:lnTo>
                  <a:pt x="3444" y="1138"/>
                </a:lnTo>
                <a:lnTo>
                  <a:pt x="3423" y="1098"/>
                </a:lnTo>
                <a:lnTo>
                  <a:pt x="3397" y="1061"/>
                </a:lnTo>
                <a:lnTo>
                  <a:pt x="3366" y="1029"/>
                </a:lnTo>
                <a:lnTo>
                  <a:pt x="3330" y="1000"/>
                </a:lnTo>
                <a:lnTo>
                  <a:pt x="3292" y="977"/>
                </a:lnTo>
                <a:lnTo>
                  <a:pt x="3250" y="958"/>
                </a:lnTo>
                <a:lnTo>
                  <a:pt x="3204" y="946"/>
                </a:lnTo>
                <a:close/>
                <a:moveTo>
                  <a:pt x="617" y="728"/>
                </a:moveTo>
                <a:lnTo>
                  <a:pt x="595" y="731"/>
                </a:lnTo>
                <a:lnTo>
                  <a:pt x="574" y="739"/>
                </a:lnTo>
                <a:lnTo>
                  <a:pt x="555" y="750"/>
                </a:lnTo>
                <a:lnTo>
                  <a:pt x="540" y="765"/>
                </a:lnTo>
                <a:lnTo>
                  <a:pt x="529" y="784"/>
                </a:lnTo>
                <a:lnTo>
                  <a:pt x="521" y="805"/>
                </a:lnTo>
                <a:lnTo>
                  <a:pt x="518" y="827"/>
                </a:lnTo>
                <a:lnTo>
                  <a:pt x="518" y="827"/>
                </a:lnTo>
                <a:lnTo>
                  <a:pt x="518" y="1722"/>
                </a:lnTo>
                <a:lnTo>
                  <a:pt x="521" y="1746"/>
                </a:lnTo>
                <a:lnTo>
                  <a:pt x="529" y="1768"/>
                </a:lnTo>
                <a:lnTo>
                  <a:pt x="541" y="1785"/>
                </a:lnTo>
                <a:lnTo>
                  <a:pt x="557" y="1801"/>
                </a:lnTo>
                <a:lnTo>
                  <a:pt x="577" y="1813"/>
                </a:lnTo>
                <a:lnTo>
                  <a:pt x="585" y="1816"/>
                </a:lnTo>
                <a:lnTo>
                  <a:pt x="592" y="1819"/>
                </a:lnTo>
                <a:lnTo>
                  <a:pt x="601" y="1820"/>
                </a:lnTo>
                <a:lnTo>
                  <a:pt x="611" y="1821"/>
                </a:lnTo>
                <a:lnTo>
                  <a:pt x="615" y="1821"/>
                </a:lnTo>
                <a:lnTo>
                  <a:pt x="627" y="1821"/>
                </a:lnTo>
                <a:lnTo>
                  <a:pt x="645" y="1821"/>
                </a:lnTo>
                <a:lnTo>
                  <a:pt x="667" y="1821"/>
                </a:lnTo>
                <a:lnTo>
                  <a:pt x="696" y="1822"/>
                </a:lnTo>
                <a:lnTo>
                  <a:pt x="727" y="1822"/>
                </a:lnTo>
                <a:lnTo>
                  <a:pt x="761" y="1822"/>
                </a:lnTo>
                <a:lnTo>
                  <a:pt x="797" y="1822"/>
                </a:lnTo>
                <a:lnTo>
                  <a:pt x="836" y="1822"/>
                </a:lnTo>
                <a:lnTo>
                  <a:pt x="874" y="1822"/>
                </a:lnTo>
                <a:lnTo>
                  <a:pt x="911" y="1822"/>
                </a:lnTo>
                <a:lnTo>
                  <a:pt x="949" y="1822"/>
                </a:lnTo>
                <a:lnTo>
                  <a:pt x="983" y="1822"/>
                </a:lnTo>
                <a:lnTo>
                  <a:pt x="1014" y="1822"/>
                </a:lnTo>
                <a:lnTo>
                  <a:pt x="1042" y="1822"/>
                </a:lnTo>
                <a:lnTo>
                  <a:pt x="1065" y="1822"/>
                </a:lnTo>
                <a:lnTo>
                  <a:pt x="1083" y="1822"/>
                </a:lnTo>
                <a:lnTo>
                  <a:pt x="1094" y="1822"/>
                </a:lnTo>
                <a:lnTo>
                  <a:pt x="1097" y="1822"/>
                </a:lnTo>
                <a:lnTo>
                  <a:pt x="1097" y="728"/>
                </a:lnTo>
                <a:lnTo>
                  <a:pt x="617" y="728"/>
                </a:lnTo>
                <a:close/>
                <a:moveTo>
                  <a:pt x="3024" y="175"/>
                </a:moveTo>
                <a:lnTo>
                  <a:pt x="3023" y="175"/>
                </a:lnTo>
                <a:lnTo>
                  <a:pt x="3022" y="177"/>
                </a:lnTo>
                <a:lnTo>
                  <a:pt x="2872" y="256"/>
                </a:lnTo>
                <a:lnTo>
                  <a:pt x="2722" y="330"/>
                </a:lnTo>
                <a:lnTo>
                  <a:pt x="2568" y="398"/>
                </a:lnTo>
                <a:lnTo>
                  <a:pt x="2413" y="459"/>
                </a:lnTo>
                <a:lnTo>
                  <a:pt x="2255" y="514"/>
                </a:lnTo>
                <a:lnTo>
                  <a:pt x="2096" y="564"/>
                </a:lnTo>
                <a:lnTo>
                  <a:pt x="1936" y="607"/>
                </a:lnTo>
                <a:lnTo>
                  <a:pt x="1772" y="645"/>
                </a:lnTo>
                <a:lnTo>
                  <a:pt x="1608" y="676"/>
                </a:lnTo>
                <a:lnTo>
                  <a:pt x="1441" y="700"/>
                </a:lnTo>
                <a:lnTo>
                  <a:pt x="1274" y="719"/>
                </a:lnTo>
                <a:lnTo>
                  <a:pt x="1274" y="1831"/>
                </a:lnTo>
                <a:lnTo>
                  <a:pt x="1441" y="1850"/>
                </a:lnTo>
                <a:lnTo>
                  <a:pt x="1608" y="1874"/>
                </a:lnTo>
                <a:lnTo>
                  <a:pt x="1772" y="1905"/>
                </a:lnTo>
                <a:lnTo>
                  <a:pt x="1936" y="1943"/>
                </a:lnTo>
                <a:lnTo>
                  <a:pt x="2096" y="1986"/>
                </a:lnTo>
                <a:lnTo>
                  <a:pt x="2255" y="2034"/>
                </a:lnTo>
                <a:lnTo>
                  <a:pt x="2412" y="2091"/>
                </a:lnTo>
                <a:lnTo>
                  <a:pt x="2568" y="2152"/>
                </a:lnTo>
                <a:lnTo>
                  <a:pt x="2722" y="2219"/>
                </a:lnTo>
                <a:lnTo>
                  <a:pt x="2872" y="2293"/>
                </a:lnTo>
                <a:lnTo>
                  <a:pt x="3022" y="2373"/>
                </a:lnTo>
                <a:lnTo>
                  <a:pt x="3023" y="2373"/>
                </a:lnTo>
                <a:lnTo>
                  <a:pt x="3024" y="2374"/>
                </a:lnTo>
                <a:lnTo>
                  <a:pt x="3026" y="2373"/>
                </a:lnTo>
                <a:lnTo>
                  <a:pt x="3027" y="2372"/>
                </a:lnTo>
                <a:lnTo>
                  <a:pt x="3028" y="2371"/>
                </a:lnTo>
                <a:lnTo>
                  <a:pt x="3028" y="2370"/>
                </a:lnTo>
                <a:lnTo>
                  <a:pt x="3028" y="180"/>
                </a:lnTo>
                <a:lnTo>
                  <a:pt x="3028" y="179"/>
                </a:lnTo>
                <a:lnTo>
                  <a:pt x="3027" y="178"/>
                </a:lnTo>
                <a:lnTo>
                  <a:pt x="3026" y="177"/>
                </a:lnTo>
                <a:lnTo>
                  <a:pt x="3024" y="175"/>
                </a:lnTo>
                <a:close/>
                <a:moveTo>
                  <a:pt x="3026" y="0"/>
                </a:moveTo>
                <a:lnTo>
                  <a:pt x="3056" y="2"/>
                </a:lnTo>
                <a:lnTo>
                  <a:pt x="3087" y="11"/>
                </a:lnTo>
                <a:lnTo>
                  <a:pt x="3116" y="24"/>
                </a:lnTo>
                <a:lnTo>
                  <a:pt x="3141" y="43"/>
                </a:lnTo>
                <a:lnTo>
                  <a:pt x="3163" y="65"/>
                </a:lnTo>
                <a:lnTo>
                  <a:pt x="3181" y="90"/>
                </a:lnTo>
                <a:lnTo>
                  <a:pt x="3194" y="118"/>
                </a:lnTo>
                <a:lnTo>
                  <a:pt x="3202" y="148"/>
                </a:lnTo>
                <a:lnTo>
                  <a:pt x="3204" y="180"/>
                </a:lnTo>
                <a:lnTo>
                  <a:pt x="3204" y="767"/>
                </a:lnTo>
                <a:lnTo>
                  <a:pt x="3262" y="779"/>
                </a:lnTo>
                <a:lnTo>
                  <a:pt x="3316" y="795"/>
                </a:lnTo>
                <a:lnTo>
                  <a:pt x="3368" y="817"/>
                </a:lnTo>
                <a:lnTo>
                  <a:pt x="3417" y="845"/>
                </a:lnTo>
                <a:lnTo>
                  <a:pt x="3461" y="878"/>
                </a:lnTo>
                <a:lnTo>
                  <a:pt x="3503" y="916"/>
                </a:lnTo>
                <a:lnTo>
                  <a:pt x="3539" y="957"/>
                </a:lnTo>
                <a:lnTo>
                  <a:pt x="3571" y="1003"/>
                </a:lnTo>
                <a:lnTo>
                  <a:pt x="3599" y="1052"/>
                </a:lnTo>
                <a:lnTo>
                  <a:pt x="3620" y="1104"/>
                </a:lnTo>
                <a:lnTo>
                  <a:pt x="3637" y="1158"/>
                </a:lnTo>
                <a:lnTo>
                  <a:pt x="3647" y="1216"/>
                </a:lnTo>
                <a:lnTo>
                  <a:pt x="3650" y="1274"/>
                </a:lnTo>
                <a:lnTo>
                  <a:pt x="3647" y="1334"/>
                </a:lnTo>
                <a:lnTo>
                  <a:pt x="3637" y="1390"/>
                </a:lnTo>
                <a:lnTo>
                  <a:pt x="3620" y="1446"/>
                </a:lnTo>
                <a:lnTo>
                  <a:pt x="3599" y="1498"/>
                </a:lnTo>
                <a:lnTo>
                  <a:pt x="3571" y="1546"/>
                </a:lnTo>
                <a:lnTo>
                  <a:pt x="3539" y="1592"/>
                </a:lnTo>
                <a:lnTo>
                  <a:pt x="3503" y="1634"/>
                </a:lnTo>
                <a:lnTo>
                  <a:pt x="3461" y="1672"/>
                </a:lnTo>
                <a:lnTo>
                  <a:pt x="3417" y="1705"/>
                </a:lnTo>
                <a:lnTo>
                  <a:pt x="3368" y="1732"/>
                </a:lnTo>
                <a:lnTo>
                  <a:pt x="3316" y="1755"/>
                </a:lnTo>
                <a:lnTo>
                  <a:pt x="3262" y="1771"/>
                </a:lnTo>
                <a:lnTo>
                  <a:pt x="3204" y="1782"/>
                </a:lnTo>
                <a:lnTo>
                  <a:pt x="3204" y="2370"/>
                </a:lnTo>
                <a:lnTo>
                  <a:pt x="3202" y="2402"/>
                </a:lnTo>
                <a:lnTo>
                  <a:pt x="3194" y="2432"/>
                </a:lnTo>
                <a:lnTo>
                  <a:pt x="3181" y="2459"/>
                </a:lnTo>
                <a:lnTo>
                  <a:pt x="3163" y="2485"/>
                </a:lnTo>
                <a:lnTo>
                  <a:pt x="3141" y="2507"/>
                </a:lnTo>
                <a:lnTo>
                  <a:pt x="3116" y="2525"/>
                </a:lnTo>
                <a:lnTo>
                  <a:pt x="3086" y="2539"/>
                </a:lnTo>
                <a:lnTo>
                  <a:pt x="3055" y="2548"/>
                </a:lnTo>
                <a:lnTo>
                  <a:pt x="3024" y="2550"/>
                </a:lnTo>
                <a:lnTo>
                  <a:pt x="2994" y="2548"/>
                </a:lnTo>
                <a:lnTo>
                  <a:pt x="2964" y="2540"/>
                </a:lnTo>
                <a:lnTo>
                  <a:pt x="2935" y="2527"/>
                </a:lnTo>
                <a:lnTo>
                  <a:pt x="2797" y="2453"/>
                </a:lnTo>
                <a:lnTo>
                  <a:pt x="2657" y="2384"/>
                </a:lnTo>
                <a:lnTo>
                  <a:pt x="2514" y="2320"/>
                </a:lnTo>
                <a:lnTo>
                  <a:pt x="2369" y="2262"/>
                </a:lnTo>
                <a:lnTo>
                  <a:pt x="2223" y="2210"/>
                </a:lnTo>
                <a:lnTo>
                  <a:pt x="2075" y="2163"/>
                </a:lnTo>
                <a:lnTo>
                  <a:pt x="1926" y="2122"/>
                </a:lnTo>
                <a:lnTo>
                  <a:pt x="1774" y="2086"/>
                </a:lnTo>
                <a:lnTo>
                  <a:pt x="1621" y="2055"/>
                </a:lnTo>
                <a:lnTo>
                  <a:pt x="1467" y="2031"/>
                </a:lnTo>
                <a:lnTo>
                  <a:pt x="1312" y="2012"/>
                </a:lnTo>
                <a:lnTo>
                  <a:pt x="1664" y="2984"/>
                </a:lnTo>
                <a:lnTo>
                  <a:pt x="1671" y="3012"/>
                </a:lnTo>
                <a:lnTo>
                  <a:pt x="1675" y="3040"/>
                </a:lnTo>
                <a:lnTo>
                  <a:pt x="1672" y="3068"/>
                </a:lnTo>
                <a:lnTo>
                  <a:pt x="1667" y="3096"/>
                </a:lnTo>
                <a:lnTo>
                  <a:pt x="1657" y="3122"/>
                </a:lnTo>
                <a:lnTo>
                  <a:pt x="1641" y="3148"/>
                </a:lnTo>
                <a:lnTo>
                  <a:pt x="1624" y="3170"/>
                </a:lnTo>
                <a:lnTo>
                  <a:pt x="1602" y="3189"/>
                </a:lnTo>
                <a:lnTo>
                  <a:pt x="1578" y="3204"/>
                </a:lnTo>
                <a:lnTo>
                  <a:pt x="1552" y="3215"/>
                </a:lnTo>
                <a:lnTo>
                  <a:pt x="1524" y="3222"/>
                </a:lnTo>
                <a:lnTo>
                  <a:pt x="1495" y="3224"/>
                </a:lnTo>
                <a:lnTo>
                  <a:pt x="1084" y="3224"/>
                </a:lnTo>
                <a:lnTo>
                  <a:pt x="1053" y="3221"/>
                </a:lnTo>
                <a:lnTo>
                  <a:pt x="1022" y="3213"/>
                </a:lnTo>
                <a:lnTo>
                  <a:pt x="994" y="3200"/>
                </a:lnTo>
                <a:lnTo>
                  <a:pt x="969" y="3182"/>
                </a:lnTo>
                <a:lnTo>
                  <a:pt x="948" y="3160"/>
                </a:lnTo>
                <a:lnTo>
                  <a:pt x="929" y="3134"/>
                </a:lnTo>
                <a:lnTo>
                  <a:pt x="916" y="3106"/>
                </a:lnTo>
                <a:lnTo>
                  <a:pt x="507" y="1975"/>
                </a:lnTo>
                <a:lnTo>
                  <a:pt x="470" y="1956"/>
                </a:lnTo>
                <a:lnTo>
                  <a:pt x="438" y="1932"/>
                </a:lnTo>
                <a:lnTo>
                  <a:pt x="409" y="1903"/>
                </a:lnTo>
                <a:lnTo>
                  <a:pt x="385" y="1871"/>
                </a:lnTo>
                <a:lnTo>
                  <a:pt x="366" y="1835"/>
                </a:lnTo>
                <a:lnTo>
                  <a:pt x="352" y="1797"/>
                </a:lnTo>
                <a:lnTo>
                  <a:pt x="344" y="1755"/>
                </a:lnTo>
                <a:lnTo>
                  <a:pt x="229" y="1755"/>
                </a:lnTo>
                <a:lnTo>
                  <a:pt x="191" y="1752"/>
                </a:lnTo>
                <a:lnTo>
                  <a:pt x="156" y="1743"/>
                </a:lnTo>
                <a:lnTo>
                  <a:pt x="124" y="1729"/>
                </a:lnTo>
                <a:lnTo>
                  <a:pt x="94" y="1710"/>
                </a:lnTo>
                <a:lnTo>
                  <a:pt x="67" y="1688"/>
                </a:lnTo>
                <a:lnTo>
                  <a:pt x="44" y="1662"/>
                </a:lnTo>
                <a:lnTo>
                  <a:pt x="25" y="1632"/>
                </a:lnTo>
                <a:lnTo>
                  <a:pt x="12" y="1598"/>
                </a:lnTo>
                <a:lnTo>
                  <a:pt x="3" y="1563"/>
                </a:lnTo>
                <a:lnTo>
                  <a:pt x="0" y="1527"/>
                </a:lnTo>
                <a:lnTo>
                  <a:pt x="0" y="1023"/>
                </a:lnTo>
                <a:lnTo>
                  <a:pt x="3" y="987"/>
                </a:lnTo>
                <a:lnTo>
                  <a:pt x="12" y="951"/>
                </a:lnTo>
                <a:lnTo>
                  <a:pt x="25" y="919"/>
                </a:lnTo>
                <a:lnTo>
                  <a:pt x="44" y="888"/>
                </a:lnTo>
                <a:lnTo>
                  <a:pt x="67" y="862"/>
                </a:lnTo>
                <a:lnTo>
                  <a:pt x="94" y="839"/>
                </a:lnTo>
                <a:lnTo>
                  <a:pt x="124" y="821"/>
                </a:lnTo>
                <a:lnTo>
                  <a:pt x="156" y="806"/>
                </a:lnTo>
                <a:lnTo>
                  <a:pt x="191" y="797"/>
                </a:lnTo>
                <a:lnTo>
                  <a:pt x="229" y="795"/>
                </a:lnTo>
                <a:lnTo>
                  <a:pt x="344" y="795"/>
                </a:lnTo>
                <a:lnTo>
                  <a:pt x="352" y="755"/>
                </a:lnTo>
                <a:lnTo>
                  <a:pt x="365" y="717"/>
                </a:lnTo>
                <a:lnTo>
                  <a:pt x="384" y="682"/>
                </a:lnTo>
                <a:lnTo>
                  <a:pt x="406" y="650"/>
                </a:lnTo>
                <a:lnTo>
                  <a:pt x="434" y="623"/>
                </a:lnTo>
                <a:lnTo>
                  <a:pt x="465" y="598"/>
                </a:lnTo>
                <a:lnTo>
                  <a:pt x="499" y="578"/>
                </a:lnTo>
                <a:lnTo>
                  <a:pt x="536" y="564"/>
                </a:lnTo>
                <a:lnTo>
                  <a:pt x="576" y="555"/>
                </a:lnTo>
                <a:lnTo>
                  <a:pt x="617" y="552"/>
                </a:lnTo>
                <a:lnTo>
                  <a:pt x="622" y="552"/>
                </a:lnTo>
                <a:lnTo>
                  <a:pt x="633" y="552"/>
                </a:lnTo>
                <a:lnTo>
                  <a:pt x="651" y="552"/>
                </a:lnTo>
                <a:lnTo>
                  <a:pt x="676" y="552"/>
                </a:lnTo>
                <a:lnTo>
                  <a:pt x="705" y="552"/>
                </a:lnTo>
                <a:lnTo>
                  <a:pt x="739" y="552"/>
                </a:lnTo>
                <a:lnTo>
                  <a:pt x="775" y="551"/>
                </a:lnTo>
                <a:lnTo>
                  <a:pt x="815" y="551"/>
                </a:lnTo>
                <a:lnTo>
                  <a:pt x="856" y="551"/>
                </a:lnTo>
                <a:lnTo>
                  <a:pt x="898" y="551"/>
                </a:lnTo>
                <a:lnTo>
                  <a:pt x="940" y="551"/>
                </a:lnTo>
                <a:lnTo>
                  <a:pt x="982" y="551"/>
                </a:lnTo>
                <a:lnTo>
                  <a:pt x="1022" y="549"/>
                </a:lnTo>
                <a:lnTo>
                  <a:pt x="1059" y="549"/>
                </a:lnTo>
                <a:lnTo>
                  <a:pt x="1093" y="549"/>
                </a:lnTo>
                <a:lnTo>
                  <a:pt x="1123" y="549"/>
                </a:lnTo>
                <a:lnTo>
                  <a:pt x="1147" y="549"/>
                </a:lnTo>
                <a:lnTo>
                  <a:pt x="1166" y="549"/>
                </a:lnTo>
                <a:lnTo>
                  <a:pt x="1178" y="549"/>
                </a:lnTo>
                <a:lnTo>
                  <a:pt x="1183" y="548"/>
                </a:lnTo>
                <a:lnTo>
                  <a:pt x="1352" y="533"/>
                </a:lnTo>
                <a:lnTo>
                  <a:pt x="1519" y="511"/>
                </a:lnTo>
                <a:lnTo>
                  <a:pt x="1683" y="482"/>
                </a:lnTo>
                <a:lnTo>
                  <a:pt x="1847" y="447"/>
                </a:lnTo>
                <a:lnTo>
                  <a:pt x="2009" y="406"/>
                </a:lnTo>
                <a:lnTo>
                  <a:pt x="2169" y="357"/>
                </a:lnTo>
                <a:lnTo>
                  <a:pt x="2326" y="303"/>
                </a:lnTo>
                <a:lnTo>
                  <a:pt x="2482" y="242"/>
                </a:lnTo>
                <a:lnTo>
                  <a:pt x="2636" y="175"/>
                </a:lnTo>
                <a:lnTo>
                  <a:pt x="2786" y="102"/>
                </a:lnTo>
                <a:lnTo>
                  <a:pt x="2935" y="23"/>
                </a:lnTo>
                <a:lnTo>
                  <a:pt x="2964" y="9"/>
                </a:lnTo>
                <a:lnTo>
                  <a:pt x="2995" y="2"/>
                </a:lnTo>
                <a:lnTo>
                  <a:pt x="3026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64" name="Freeform 164"/>
          <p:cNvSpPr>
            <a:spLocks noEditPoints="1"/>
          </p:cNvSpPr>
          <p:nvPr>
            <p:custDataLst>
              <p:tags r:id="rId22"/>
            </p:custDataLst>
          </p:nvPr>
        </p:nvSpPr>
        <p:spPr bwMode="auto">
          <a:xfrm>
            <a:off x="4270379" y="2775420"/>
            <a:ext cx="533403" cy="474948"/>
          </a:xfrm>
          <a:custGeom>
            <a:avLst/>
            <a:gdLst>
              <a:gd name="T0" fmla="*/ 171 w 3653"/>
              <a:gd name="T1" fmla="*/ 2242 h 3248"/>
              <a:gd name="T2" fmla="*/ 171 w 3653"/>
              <a:gd name="T3" fmla="*/ 2273 h 3248"/>
              <a:gd name="T4" fmla="*/ 1756 w 3653"/>
              <a:gd name="T5" fmla="*/ 3070 h 3248"/>
              <a:gd name="T6" fmla="*/ 1897 w 3653"/>
              <a:gd name="T7" fmla="*/ 3070 h 3248"/>
              <a:gd name="T8" fmla="*/ 3481 w 3653"/>
              <a:gd name="T9" fmla="*/ 2273 h 3248"/>
              <a:gd name="T10" fmla="*/ 3481 w 3653"/>
              <a:gd name="T11" fmla="*/ 2242 h 3248"/>
              <a:gd name="T12" fmla="*/ 2005 w 3653"/>
              <a:gd name="T13" fmla="*/ 2572 h 3248"/>
              <a:gd name="T14" fmla="*/ 1827 w 3653"/>
              <a:gd name="T15" fmla="*/ 2614 h 3248"/>
              <a:gd name="T16" fmla="*/ 1647 w 3653"/>
              <a:gd name="T17" fmla="*/ 2572 h 3248"/>
              <a:gd name="T18" fmla="*/ 1962 w 3653"/>
              <a:gd name="T19" fmla="*/ 1956 h 3248"/>
              <a:gd name="T20" fmla="*/ 1780 w 3653"/>
              <a:gd name="T21" fmla="*/ 1977 h 3248"/>
              <a:gd name="T22" fmla="*/ 571 w 3653"/>
              <a:gd name="T23" fmla="*/ 1401 h 3248"/>
              <a:gd name="T24" fmla="*/ 169 w 3653"/>
              <a:gd name="T25" fmla="*/ 1617 h 3248"/>
              <a:gd name="T26" fmla="*/ 177 w 3653"/>
              <a:gd name="T27" fmla="*/ 1648 h 3248"/>
              <a:gd name="T28" fmla="*/ 1791 w 3653"/>
              <a:gd name="T29" fmla="*/ 2444 h 3248"/>
              <a:gd name="T30" fmla="*/ 1931 w 3653"/>
              <a:gd name="T31" fmla="*/ 2421 h 3248"/>
              <a:gd name="T32" fmla="*/ 3485 w 3653"/>
              <a:gd name="T33" fmla="*/ 1631 h 3248"/>
              <a:gd name="T34" fmla="*/ 3476 w 3653"/>
              <a:gd name="T35" fmla="*/ 1600 h 3248"/>
              <a:gd name="T36" fmla="*/ 1791 w 3653"/>
              <a:gd name="T37" fmla="*/ 171 h 3248"/>
              <a:gd name="T38" fmla="*/ 177 w 3653"/>
              <a:gd name="T39" fmla="*/ 966 h 3248"/>
              <a:gd name="T40" fmla="*/ 169 w 3653"/>
              <a:gd name="T41" fmla="*/ 997 h 3248"/>
              <a:gd name="T42" fmla="*/ 1722 w 3653"/>
              <a:gd name="T43" fmla="*/ 1788 h 3248"/>
              <a:gd name="T44" fmla="*/ 1862 w 3653"/>
              <a:gd name="T45" fmla="*/ 1810 h 3248"/>
              <a:gd name="T46" fmla="*/ 3476 w 3653"/>
              <a:gd name="T47" fmla="*/ 1014 h 3248"/>
              <a:gd name="T48" fmla="*/ 3485 w 3653"/>
              <a:gd name="T49" fmla="*/ 983 h 3248"/>
              <a:gd name="T50" fmla="*/ 1930 w 3653"/>
              <a:gd name="T51" fmla="*/ 192 h 3248"/>
              <a:gd name="T52" fmla="*/ 1827 w 3653"/>
              <a:gd name="T53" fmla="*/ 0 h 3248"/>
              <a:gd name="T54" fmla="*/ 2005 w 3653"/>
              <a:gd name="T55" fmla="*/ 42 h 3248"/>
              <a:gd name="T56" fmla="*/ 3613 w 3653"/>
              <a:gd name="T57" fmla="*/ 870 h 3248"/>
              <a:gd name="T58" fmla="*/ 3653 w 3653"/>
              <a:gd name="T59" fmla="*/ 990 h 3248"/>
              <a:gd name="T60" fmla="*/ 3615 w 3653"/>
              <a:gd name="T61" fmla="*/ 1109 h 3248"/>
              <a:gd name="T62" fmla="*/ 3541 w 3653"/>
              <a:gd name="T63" fmla="*/ 1171 h 3248"/>
              <a:gd name="T64" fmla="*/ 3593 w 3653"/>
              <a:gd name="T65" fmla="*/ 1481 h 3248"/>
              <a:gd name="T66" fmla="*/ 3650 w 3653"/>
              <a:gd name="T67" fmla="*/ 1591 h 3248"/>
              <a:gd name="T68" fmla="*/ 3630 w 3653"/>
              <a:gd name="T69" fmla="*/ 1717 h 3248"/>
              <a:gd name="T70" fmla="*/ 3541 w 3653"/>
              <a:gd name="T71" fmla="*/ 1805 h 3248"/>
              <a:gd name="T72" fmla="*/ 3593 w 3653"/>
              <a:gd name="T73" fmla="*/ 2114 h 3248"/>
              <a:gd name="T74" fmla="*/ 3650 w 3653"/>
              <a:gd name="T75" fmla="*/ 2225 h 3248"/>
              <a:gd name="T76" fmla="*/ 3630 w 3653"/>
              <a:gd name="T77" fmla="*/ 2350 h 3248"/>
              <a:gd name="T78" fmla="*/ 3541 w 3653"/>
              <a:gd name="T79" fmla="*/ 2439 h 3248"/>
              <a:gd name="T80" fmla="*/ 1872 w 3653"/>
              <a:gd name="T81" fmla="*/ 3245 h 3248"/>
              <a:gd name="T82" fmla="*/ 1690 w 3653"/>
              <a:gd name="T83" fmla="*/ 3224 h 3248"/>
              <a:gd name="T84" fmla="*/ 60 w 3653"/>
              <a:gd name="T85" fmla="*/ 2401 h 3248"/>
              <a:gd name="T86" fmla="*/ 2 w 3653"/>
              <a:gd name="T87" fmla="*/ 2290 h 3248"/>
              <a:gd name="T88" fmla="*/ 22 w 3653"/>
              <a:gd name="T89" fmla="*/ 2164 h 3248"/>
              <a:gd name="T90" fmla="*/ 112 w 3653"/>
              <a:gd name="T91" fmla="*/ 2077 h 3248"/>
              <a:gd name="T92" fmla="*/ 60 w 3653"/>
              <a:gd name="T93" fmla="*/ 1768 h 3248"/>
              <a:gd name="T94" fmla="*/ 2 w 3653"/>
              <a:gd name="T95" fmla="*/ 1657 h 3248"/>
              <a:gd name="T96" fmla="*/ 22 w 3653"/>
              <a:gd name="T97" fmla="*/ 1532 h 3248"/>
              <a:gd name="T98" fmla="*/ 112 w 3653"/>
              <a:gd name="T99" fmla="*/ 1443 h 3248"/>
              <a:gd name="T100" fmla="*/ 60 w 3653"/>
              <a:gd name="T101" fmla="*/ 1134 h 3248"/>
              <a:gd name="T102" fmla="*/ 2 w 3653"/>
              <a:gd name="T103" fmla="*/ 1023 h 3248"/>
              <a:gd name="T104" fmla="*/ 22 w 3653"/>
              <a:gd name="T105" fmla="*/ 898 h 3248"/>
              <a:gd name="T106" fmla="*/ 112 w 3653"/>
              <a:gd name="T107" fmla="*/ 809 h 3248"/>
              <a:gd name="T108" fmla="*/ 1780 w 3653"/>
              <a:gd name="T109" fmla="*/ 2 h 3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</a:cxnLst>
            <a:rect l="0" t="0" r="r" b="b"/>
            <a:pathLst>
              <a:path w="3653" h="3248">
                <a:moveTo>
                  <a:pt x="571" y="2035"/>
                </a:moveTo>
                <a:lnTo>
                  <a:pt x="187" y="2226"/>
                </a:lnTo>
                <a:lnTo>
                  <a:pt x="177" y="2234"/>
                </a:lnTo>
                <a:lnTo>
                  <a:pt x="171" y="2242"/>
                </a:lnTo>
                <a:lnTo>
                  <a:pt x="169" y="2251"/>
                </a:lnTo>
                <a:lnTo>
                  <a:pt x="167" y="2257"/>
                </a:lnTo>
                <a:lnTo>
                  <a:pt x="169" y="2265"/>
                </a:lnTo>
                <a:lnTo>
                  <a:pt x="171" y="2273"/>
                </a:lnTo>
                <a:lnTo>
                  <a:pt x="177" y="2282"/>
                </a:lnTo>
                <a:lnTo>
                  <a:pt x="187" y="2288"/>
                </a:lnTo>
                <a:lnTo>
                  <a:pt x="1722" y="3055"/>
                </a:lnTo>
                <a:lnTo>
                  <a:pt x="1756" y="3070"/>
                </a:lnTo>
                <a:lnTo>
                  <a:pt x="1791" y="3077"/>
                </a:lnTo>
                <a:lnTo>
                  <a:pt x="1827" y="3080"/>
                </a:lnTo>
                <a:lnTo>
                  <a:pt x="1862" y="3077"/>
                </a:lnTo>
                <a:lnTo>
                  <a:pt x="1897" y="3070"/>
                </a:lnTo>
                <a:lnTo>
                  <a:pt x="1931" y="3055"/>
                </a:lnTo>
                <a:lnTo>
                  <a:pt x="3466" y="2288"/>
                </a:lnTo>
                <a:lnTo>
                  <a:pt x="3476" y="2282"/>
                </a:lnTo>
                <a:lnTo>
                  <a:pt x="3481" y="2273"/>
                </a:lnTo>
                <a:lnTo>
                  <a:pt x="3485" y="2265"/>
                </a:lnTo>
                <a:lnTo>
                  <a:pt x="3485" y="2257"/>
                </a:lnTo>
                <a:lnTo>
                  <a:pt x="3485" y="2251"/>
                </a:lnTo>
                <a:lnTo>
                  <a:pt x="3481" y="2242"/>
                </a:lnTo>
                <a:lnTo>
                  <a:pt x="3476" y="2234"/>
                </a:lnTo>
                <a:lnTo>
                  <a:pt x="3466" y="2226"/>
                </a:lnTo>
                <a:lnTo>
                  <a:pt x="3081" y="2035"/>
                </a:lnTo>
                <a:lnTo>
                  <a:pt x="2005" y="2572"/>
                </a:lnTo>
                <a:lnTo>
                  <a:pt x="1962" y="2590"/>
                </a:lnTo>
                <a:lnTo>
                  <a:pt x="1918" y="2603"/>
                </a:lnTo>
                <a:lnTo>
                  <a:pt x="1872" y="2611"/>
                </a:lnTo>
                <a:lnTo>
                  <a:pt x="1827" y="2614"/>
                </a:lnTo>
                <a:lnTo>
                  <a:pt x="1780" y="2611"/>
                </a:lnTo>
                <a:lnTo>
                  <a:pt x="1735" y="2603"/>
                </a:lnTo>
                <a:lnTo>
                  <a:pt x="1690" y="2590"/>
                </a:lnTo>
                <a:lnTo>
                  <a:pt x="1647" y="2572"/>
                </a:lnTo>
                <a:lnTo>
                  <a:pt x="571" y="2035"/>
                </a:lnTo>
                <a:close/>
                <a:moveTo>
                  <a:pt x="3081" y="1401"/>
                </a:moveTo>
                <a:lnTo>
                  <a:pt x="2005" y="1938"/>
                </a:lnTo>
                <a:lnTo>
                  <a:pt x="1962" y="1956"/>
                </a:lnTo>
                <a:lnTo>
                  <a:pt x="1918" y="1969"/>
                </a:lnTo>
                <a:lnTo>
                  <a:pt x="1872" y="1977"/>
                </a:lnTo>
                <a:lnTo>
                  <a:pt x="1827" y="1980"/>
                </a:lnTo>
                <a:lnTo>
                  <a:pt x="1780" y="1977"/>
                </a:lnTo>
                <a:lnTo>
                  <a:pt x="1735" y="1969"/>
                </a:lnTo>
                <a:lnTo>
                  <a:pt x="1690" y="1956"/>
                </a:lnTo>
                <a:lnTo>
                  <a:pt x="1647" y="1938"/>
                </a:lnTo>
                <a:lnTo>
                  <a:pt x="571" y="1401"/>
                </a:lnTo>
                <a:lnTo>
                  <a:pt x="187" y="1593"/>
                </a:lnTo>
                <a:lnTo>
                  <a:pt x="177" y="1600"/>
                </a:lnTo>
                <a:lnTo>
                  <a:pt x="171" y="1608"/>
                </a:lnTo>
                <a:lnTo>
                  <a:pt x="169" y="1617"/>
                </a:lnTo>
                <a:lnTo>
                  <a:pt x="167" y="1624"/>
                </a:lnTo>
                <a:lnTo>
                  <a:pt x="169" y="1631"/>
                </a:lnTo>
                <a:lnTo>
                  <a:pt x="171" y="1639"/>
                </a:lnTo>
                <a:lnTo>
                  <a:pt x="177" y="1648"/>
                </a:lnTo>
                <a:lnTo>
                  <a:pt x="187" y="1655"/>
                </a:lnTo>
                <a:lnTo>
                  <a:pt x="1722" y="2421"/>
                </a:lnTo>
                <a:lnTo>
                  <a:pt x="1756" y="2436"/>
                </a:lnTo>
                <a:lnTo>
                  <a:pt x="1791" y="2444"/>
                </a:lnTo>
                <a:lnTo>
                  <a:pt x="1827" y="2446"/>
                </a:lnTo>
                <a:lnTo>
                  <a:pt x="1862" y="2444"/>
                </a:lnTo>
                <a:lnTo>
                  <a:pt x="1897" y="2436"/>
                </a:lnTo>
                <a:lnTo>
                  <a:pt x="1931" y="2421"/>
                </a:lnTo>
                <a:lnTo>
                  <a:pt x="3466" y="1655"/>
                </a:lnTo>
                <a:lnTo>
                  <a:pt x="3476" y="1648"/>
                </a:lnTo>
                <a:lnTo>
                  <a:pt x="3481" y="1639"/>
                </a:lnTo>
                <a:lnTo>
                  <a:pt x="3485" y="1631"/>
                </a:lnTo>
                <a:lnTo>
                  <a:pt x="3485" y="1624"/>
                </a:lnTo>
                <a:lnTo>
                  <a:pt x="3485" y="1617"/>
                </a:lnTo>
                <a:lnTo>
                  <a:pt x="3481" y="1608"/>
                </a:lnTo>
                <a:lnTo>
                  <a:pt x="3476" y="1600"/>
                </a:lnTo>
                <a:lnTo>
                  <a:pt x="3466" y="1593"/>
                </a:lnTo>
                <a:lnTo>
                  <a:pt x="3081" y="1401"/>
                </a:lnTo>
                <a:close/>
                <a:moveTo>
                  <a:pt x="1827" y="168"/>
                </a:moveTo>
                <a:lnTo>
                  <a:pt x="1791" y="171"/>
                </a:lnTo>
                <a:lnTo>
                  <a:pt x="1756" y="179"/>
                </a:lnTo>
                <a:lnTo>
                  <a:pt x="1722" y="192"/>
                </a:lnTo>
                <a:lnTo>
                  <a:pt x="187" y="959"/>
                </a:lnTo>
                <a:lnTo>
                  <a:pt x="177" y="966"/>
                </a:lnTo>
                <a:lnTo>
                  <a:pt x="171" y="974"/>
                </a:lnTo>
                <a:lnTo>
                  <a:pt x="169" y="983"/>
                </a:lnTo>
                <a:lnTo>
                  <a:pt x="167" y="990"/>
                </a:lnTo>
                <a:lnTo>
                  <a:pt x="169" y="997"/>
                </a:lnTo>
                <a:lnTo>
                  <a:pt x="171" y="1005"/>
                </a:lnTo>
                <a:lnTo>
                  <a:pt x="177" y="1014"/>
                </a:lnTo>
                <a:lnTo>
                  <a:pt x="187" y="1021"/>
                </a:lnTo>
                <a:lnTo>
                  <a:pt x="1722" y="1788"/>
                </a:lnTo>
                <a:lnTo>
                  <a:pt x="1756" y="1802"/>
                </a:lnTo>
                <a:lnTo>
                  <a:pt x="1791" y="1810"/>
                </a:lnTo>
                <a:lnTo>
                  <a:pt x="1827" y="1812"/>
                </a:lnTo>
                <a:lnTo>
                  <a:pt x="1862" y="1810"/>
                </a:lnTo>
                <a:lnTo>
                  <a:pt x="1897" y="1802"/>
                </a:lnTo>
                <a:lnTo>
                  <a:pt x="1931" y="1788"/>
                </a:lnTo>
                <a:lnTo>
                  <a:pt x="3466" y="1021"/>
                </a:lnTo>
                <a:lnTo>
                  <a:pt x="3476" y="1014"/>
                </a:lnTo>
                <a:lnTo>
                  <a:pt x="3481" y="1005"/>
                </a:lnTo>
                <a:lnTo>
                  <a:pt x="3485" y="997"/>
                </a:lnTo>
                <a:lnTo>
                  <a:pt x="3485" y="990"/>
                </a:lnTo>
                <a:lnTo>
                  <a:pt x="3485" y="983"/>
                </a:lnTo>
                <a:lnTo>
                  <a:pt x="3481" y="974"/>
                </a:lnTo>
                <a:lnTo>
                  <a:pt x="3476" y="966"/>
                </a:lnTo>
                <a:lnTo>
                  <a:pt x="3466" y="959"/>
                </a:lnTo>
                <a:lnTo>
                  <a:pt x="1930" y="192"/>
                </a:lnTo>
                <a:lnTo>
                  <a:pt x="1897" y="179"/>
                </a:lnTo>
                <a:lnTo>
                  <a:pt x="1862" y="171"/>
                </a:lnTo>
                <a:lnTo>
                  <a:pt x="1827" y="168"/>
                </a:lnTo>
                <a:close/>
                <a:moveTo>
                  <a:pt x="1827" y="0"/>
                </a:moveTo>
                <a:lnTo>
                  <a:pt x="1872" y="2"/>
                </a:lnTo>
                <a:lnTo>
                  <a:pt x="1918" y="10"/>
                </a:lnTo>
                <a:lnTo>
                  <a:pt x="1962" y="23"/>
                </a:lnTo>
                <a:lnTo>
                  <a:pt x="2005" y="42"/>
                </a:lnTo>
                <a:lnTo>
                  <a:pt x="3541" y="809"/>
                </a:lnTo>
                <a:lnTo>
                  <a:pt x="3569" y="826"/>
                </a:lnTo>
                <a:lnTo>
                  <a:pt x="3593" y="847"/>
                </a:lnTo>
                <a:lnTo>
                  <a:pt x="3613" y="870"/>
                </a:lnTo>
                <a:lnTo>
                  <a:pt x="3630" y="898"/>
                </a:lnTo>
                <a:lnTo>
                  <a:pt x="3642" y="927"/>
                </a:lnTo>
                <a:lnTo>
                  <a:pt x="3650" y="958"/>
                </a:lnTo>
                <a:lnTo>
                  <a:pt x="3653" y="990"/>
                </a:lnTo>
                <a:lnTo>
                  <a:pt x="3650" y="1023"/>
                </a:lnTo>
                <a:lnTo>
                  <a:pt x="3642" y="1054"/>
                </a:lnTo>
                <a:lnTo>
                  <a:pt x="3630" y="1083"/>
                </a:lnTo>
                <a:lnTo>
                  <a:pt x="3615" y="1109"/>
                </a:lnTo>
                <a:lnTo>
                  <a:pt x="3593" y="1134"/>
                </a:lnTo>
                <a:lnTo>
                  <a:pt x="3569" y="1154"/>
                </a:lnTo>
                <a:lnTo>
                  <a:pt x="3541" y="1171"/>
                </a:lnTo>
                <a:lnTo>
                  <a:pt x="3541" y="1171"/>
                </a:lnTo>
                <a:lnTo>
                  <a:pt x="3268" y="1307"/>
                </a:lnTo>
                <a:lnTo>
                  <a:pt x="3541" y="1443"/>
                </a:lnTo>
                <a:lnTo>
                  <a:pt x="3569" y="1460"/>
                </a:lnTo>
                <a:lnTo>
                  <a:pt x="3593" y="1481"/>
                </a:lnTo>
                <a:lnTo>
                  <a:pt x="3613" y="1504"/>
                </a:lnTo>
                <a:lnTo>
                  <a:pt x="3630" y="1532"/>
                </a:lnTo>
                <a:lnTo>
                  <a:pt x="3642" y="1560"/>
                </a:lnTo>
                <a:lnTo>
                  <a:pt x="3650" y="1591"/>
                </a:lnTo>
                <a:lnTo>
                  <a:pt x="3653" y="1624"/>
                </a:lnTo>
                <a:lnTo>
                  <a:pt x="3650" y="1657"/>
                </a:lnTo>
                <a:lnTo>
                  <a:pt x="3642" y="1688"/>
                </a:lnTo>
                <a:lnTo>
                  <a:pt x="3630" y="1717"/>
                </a:lnTo>
                <a:lnTo>
                  <a:pt x="3613" y="1743"/>
                </a:lnTo>
                <a:lnTo>
                  <a:pt x="3593" y="1768"/>
                </a:lnTo>
                <a:lnTo>
                  <a:pt x="3569" y="1788"/>
                </a:lnTo>
                <a:lnTo>
                  <a:pt x="3541" y="1805"/>
                </a:lnTo>
                <a:lnTo>
                  <a:pt x="3268" y="1940"/>
                </a:lnTo>
                <a:lnTo>
                  <a:pt x="3541" y="2077"/>
                </a:lnTo>
                <a:lnTo>
                  <a:pt x="3569" y="2093"/>
                </a:lnTo>
                <a:lnTo>
                  <a:pt x="3593" y="2114"/>
                </a:lnTo>
                <a:lnTo>
                  <a:pt x="3613" y="2138"/>
                </a:lnTo>
                <a:lnTo>
                  <a:pt x="3630" y="2164"/>
                </a:lnTo>
                <a:lnTo>
                  <a:pt x="3642" y="2194"/>
                </a:lnTo>
                <a:lnTo>
                  <a:pt x="3650" y="2225"/>
                </a:lnTo>
                <a:lnTo>
                  <a:pt x="3653" y="2257"/>
                </a:lnTo>
                <a:lnTo>
                  <a:pt x="3650" y="2290"/>
                </a:lnTo>
                <a:lnTo>
                  <a:pt x="3642" y="2322"/>
                </a:lnTo>
                <a:lnTo>
                  <a:pt x="3630" y="2350"/>
                </a:lnTo>
                <a:lnTo>
                  <a:pt x="3615" y="2377"/>
                </a:lnTo>
                <a:lnTo>
                  <a:pt x="3593" y="2401"/>
                </a:lnTo>
                <a:lnTo>
                  <a:pt x="3569" y="2421"/>
                </a:lnTo>
                <a:lnTo>
                  <a:pt x="3541" y="2439"/>
                </a:lnTo>
                <a:lnTo>
                  <a:pt x="2005" y="3206"/>
                </a:lnTo>
                <a:lnTo>
                  <a:pt x="1962" y="3224"/>
                </a:lnTo>
                <a:lnTo>
                  <a:pt x="1918" y="3237"/>
                </a:lnTo>
                <a:lnTo>
                  <a:pt x="1872" y="3245"/>
                </a:lnTo>
                <a:lnTo>
                  <a:pt x="1827" y="3248"/>
                </a:lnTo>
                <a:lnTo>
                  <a:pt x="1780" y="3245"/>
                </a:lnTo>
                <a:lnTo>
                  <a:pt x="1735" y="3237"/>
                </a:lnTo>
                <a:lnTo>
                  <a:pt x="1690" y="3224"/>
                </a:lnTo>
                <a:lnTo>
                  <a:pt x="1647" y="3206"/>
                </a:lnTo>
                <a:lnTo>
                  <a:pt x="112" y="2439"/>
                </a:lnTo>
                <a:lnTo>
                  <a:pt x="84" y="2421"/>
                </a:lnTo>
                <a:lnTo>
                  <a:pt x="60" y="2401"/>
                </a:lnTo>
                <a:lnTo>
                  <a:pt x="39" y="2377"/>
                </a:lnTo>
                <a:lnTo>
                  <a:pt x="22" y="2350"/>
                </a:lnTo>
                <a:lnTo>
                  <a:pt x="10" y="2322"/>
                </a:lnTo>
                <a:lnTo>
                  <a:pt x="2" y="2290"/>
                </a:lnTo>
                <a:lnTo>
                  <a:pt x="0" y="2257"/>
                </a:lnTo>
                <a:lnTo>
                  <a:pt x="2" y="2225"/>
                </a:lnTo>
                <a:lnTo>
                  <a:pt x="10" y="2194"/>
                </a:lnTo>
                <a:lnTo>
                  <a:pt x="22" y="2164"/>
                </a:lnTo>
                <a:lnTo>
                  <a:pt x="39" y="2138"/>
                </a:lnTo>
                <a:lnTo>
                  <a:pt x="60" y="2114"/>
                </a:lnTo>
                <a:lnTo>
                  <a:pt x="84" y="2093"/>
                </a:lnTo>
                <a:lnTo>
                  <a:pt x="112" y="2077"/>
                </a:lnTo>
                <a:lnTo>
                  <a:pt x="384" y="1940"/>
                </a:lnTo>
                <a:lnTo>
                  <a:pt x="112" y="1805"/>
                </a:lnTo>
                <a:lnTo>
                  <a:pt x="84" y="1788"/>
                </a:lnTo>
                <a:lnTo>
                  <a:pt x="60" y="1768"/>
                </a:lnTo>
                <a:lnTo>
                  <a:pt x="39" y="1743"/>
                </a:lnTo>
                <a:lnTo>
                  <a:pt x="22" y="1717"/>
                </a:lnTo>
                <a:lnTo>
                  <a:pt x="10" y="1688"/>
                </a:lnTo>
                <a:lnTo>
                  <a:pt x="2" y="1657"/>
                </a:lnTo>
                <a:lnTo>
                  <a:pt x="0" y="1624"/>
                </a:lnTo>
                <a:lnTo>
                  <a:pt x="2" y="1591"/>
                </a:lnTo>
                <a:lnTo>
                  <a:pt x="10" y="1560"/>
                </a:lnTo>
                <a:lnTo>
                  <a:pt x="22" y="1532"/>
                </a:lnTo>
                <a:lnTo>
                  <a:pt x="39" y="1504"/>
                </a:lnTo>
                <a:lnTo>
                  <a:pt x="60" y="1481"/>
                </a:lnTo>
                <a:lnTo>
                  <a:pt x="84" y="1460"/>
                </a:lnTo>
                <a:lnTo>
                  <a:pt x="112" y="1443"/>
                </a:lnTo>
                <a:lnTo>
                  <a:pt x="384" y="1307"/>
                </a:lnTo>
                <a:lnTo>
                  <a:pt x="112" y="1171"/>
                </a:lnTo>
                <a:lnTo>
                  <a:pt x="84" y="1154"/>
                </a:lnTo>
                <a:lnTo>
                  <a:pt x="60" y="1134"/>
                </a:lnTo>
                <a:lnTo>
                  <a:pt x="39" y="1109"/>
                </a:lnTo>
                <a:lnTo>
                  <a:pt x="22" y="1083"/>
                </a:lnTo>
                <a:lnTo>
                  <a:pt x="10" y="1054"/>
                </a:lnTo>
                <a:lnTo>
                  <a:pt x="2" y="1023"/>
                </a:lnTo>
                <a:lnTo>
                  <a:pt x="0" y="990"/>
                </a:lnTo>
                <a:lnTo>
                  <a:pt x="2" y="958"/>
                </a:lnTo>
                <a:lnTo>
                  <a:pt x="10" y="927"/>
                </a:lnTo>
                <a:lnTo>
                  <a:pt x="22" y="898"/>
                </a:lnTo>
                <a:lnTo>
                  <a:pt x="39" y="870"/>
                </a:lnTo>
                <a:lnTo>
                  <a:pt x="60" y="847"/>
                </a:lnTo>
                <a:lnTo>
                  <a:pt x="84" y="826"/>
                </a:lnTo>
                <a:lnTo>
                  <a:pt x="112" y="809"/>
                </a:lnTo>
                <a:lnTo>
                  <a:pt x="1647" y="42"/>
                </a:lnTo>
                <a:lnTo>
                  <a:pt x="1690" y="23"/>
                </a:lnTo>
                <a:lnTo>
                  <a:pt x="1735" y="10"/>
                </a:lnTo>
                <a:lnTo>
                  <a:pt x="1780" y="2"/>
                </a:lnTo>
                <a:lnTo>
                  <a:pt x="1827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grpSp>
        <p:nvGrpSpPr>
          <p:cNvPr id="65" name="Group 50"/>
          <p:cNvGrpSpPr/>
          <p:nvPr>
            <p:custDataLst>
              <p:tags r:id="rId23"/>
            </p:custDataLst>
          </p:nvPr>
        </p:nvGrpSpPr>
        <p:grpSpPr>
          <a:xfrm>
            <a:off x="6950781" y="4002537"/>
            <a:ext cx="534868" cy="358040"/>
            <a:chOff x="666750" y="3544888"/>
            <a:chExt cx="581025" cy="388938"/>
          </a:xfrm>
          <a:solidFill>
            <a:schemeClr val="bg1"/>
          </a:solidFill>
        </p:grpSpPr>
        <p:sp>
          <p:nvSpPr>
            <p:cNvPr id="66" name="Freeform 256"/>
            <p:cNvSpPr/>
            <p:nvPr>
              <p:custDataLst>
                <p:tags r:id="rId24"/>
              </p:custDataLst>
            </p:nvPr>
          </p:nvSpPr>
          <p:spPr bwMode="auto">
            <a:xfrm>
              <a:off x="755650" y="3598863"/>
              <a:ext cx="403225" cy="214313"/>
            </a:xfrm>
            <a:custGeom>
              <a:avLst/>
              <a:gdLst>
                <a:gd name="T0" fmla="*/ 79 w 2542"/>
                <a:gd name="T1" fmla="*/ 0 h 1347"/>
                <a:gd name="T2" fmla="*/ 2463 w 2542"/>
                <a:gd name="T3" fmla="*/ 0 h 1347"/>
                <a:gd name="T4" fmla="*/ 2484 w 2542"/>
                <a:gd name="T5" fmla="*/ 2 h 1347"/>
                <a:gd name="T6" fmla="*/ 2503 w 2542"/>
                <a:gd name="T7" fmla="*/ 10 h 1347"/>
                <a:gd name="T8" fmla="*/ 2520 w 2542"/>
                <a:gd name="T9" fmla="*/ 22 h 1347"/>
                <a:gd name="T10" fmla="*/ 2532 w 2542"/>
                <a:gd name="T11" fmla="*/ 38 h 1347"/>
                <a:gd name="T12" fmla="*/ 2540 w 2542"/>
                <a:gd name="T13" fmla="*/ 57 h 1347"/>
                <a:gd name="T14" fmla="*/ 2542 w 2542"/>
                <a:gd name="T15" fmla="*/ 78 h 1347"/>
                <a:gd name="T16" fmla="*/ 2542 w 2542"/>
                <a:gd name="T17" fmla="*/ 1268 h 1347"/>
                <a:gd name="T18" fmla="*/ 2540 w 2542"/>
                <a:gd name="T19" fmla="*/ 1289 h 1347"/>
                <a:gd name="T20" fmla="*/ 2532 w 2542"/>
                <a:gd name="T21" fmla="*/ 1308 h 1347"/>
                <a:gd name="T22" fmla="*/ 2520 w 2542"/>
                <a:gd name="T23" fmla="*/ 1323 h 1347"/>
                <a:gd name="T24" fmla="*/ 2503 w 2542"/>
                <a:gd name="T25" fmla="*/ 1337 h 1347"/>
                <a:gd name="T26" fmla="*/ 2484 w 2542"/>
                <a:gd name="T27" fmla="*/ 1344 h 1347"/>
                <a:gd name="T28" fmla="*/ 2463 w 2542"/>
                <a:gd name="T29" fmla="*/ 1347 h 1347"/>
                <a:gd name="T30" fmla="*/ 2442 w 2542"/>
                <a:gd name="T31" fmla="*/ 1344 h 1347"/>
                <a:gd name="T32" fmla="*/ 2424 w 2542"/>
                <a:gd name="T33" fmla="*/ 1337 h 1347"/>
                <a:gd name="T34" fmla="*/ 2408 w 2542"/>
                <a:gd name="T35" fmla="*/ 1323 h 1347"/>
                <a:gd name="T36" fmla="*/ 2396 w 2542"/>
                <a:gd name="T37" fmla="*/ 1308 h 1347"/>
                <a:gd name="T38" fmla="*/ 2388 w 2542"/>
                <a:gd name="T39" fmla="*/ 1289 h 1347"/>
                <a:gd name="T40" fmla="*/ 2385 w 2542"/>
                <a:gd name="T41" fmla="*/ 1268 h 1347"/>
                <a:gd name="T42" fmla="*/ 2385 w 2542"/>
                <a:gd name="T43" fmla="*/ 157 h 1347"/>
                <a:gd name="T44" fmla="*/ 157 w 2542"/>
                <a:gd name="T45" fmla="*/ 157 h 1347"/>
                <a:gd name="T46" fmla="*/ 157 w 2542"/>
                <a:gd name="T47" fmla="*/ 1268 h 1347"/>
                <a:gd name="T48" fmla="*/ 154 w 2542"/>
                <a:gd name="T49" fmla="*/ 1289 h 1347"/>
                <a:gd name="T50" fmla="*/ 146 w 2542"/>
                <a:gd name="T51" fmla="*/ 1308 h 1347"/>
                <a:gd name="T52" fmla="*/ 134 w 2542"/>
                <a:gd name="T53" fmla="*/ 1323 h 1347"/>
                <a:gd name="T54" fmla="*/ 118 w 2542"/>
                <a:gd name="T55" fmla="*/ 1337 h 1347"/>
                <a:gd name="T56" fmla="*/ 100 w 2542"/>
                <a:gd name="T57" fmla="*/ 1344 h 1347"/>
                <a:gd name="T58" fmla="*/ 79 w 2542"/>
                <a:gd name="T59" fmla="*/ 1347 h 1347"/>
                <a:gd name="T60" fmla="*/ 58 w 2542"/>
                <a:gd name="T61" fmla="*/ 1344 h 1347"/>
                <a:gd name="T62" fmla="*/ 39 w 2542"/>
                <a:gd name="T63" fmla="*/ 1337 h 1347"/>
                <a:gd name="T64" fmla="*/ 22 w 2542"/>
                <a:gd name="T65" fmla="*/ 1323 h 1347"/>
                <a:gd name="T66" fmla="*/ 10 w 2542"/>
                <a:gd name="T67" fmla="*/ 1308 h 1347"/>
                <a:gd name="T68" fmla="*/ 2 w 2542"/>
                <a:gd name="T69" fmla="*/ 1289 h 1347"/>
                <a:gd name="T70" fmla="*/ 0 w 2542"/>
                <a:gd name="T71" fmla="*/ 1268 h 1347"/>
                <a:gd name="T72" fmla="*/ 0 w 2542"/>
                <a:gd name="T73" fmla="*/ 78 h 1347"/>
                <a:gd name="T74" fmla="*/ 2 w 2542"/>
                <a:gd name="T75" fmla="*/ 57 h 1347"/>
                <a:gd name="T76" fmla="*/ 10 w 2542"/>
                <a:gd name="T77" fmla="*/ 38 h 1347"/>
                <a:gd name="T78" fmla="*/ 22 w 2542"/>
                <a:gd name="T79" fmla="*/ 22 h 1347"/>
                <a:gd name="T80" fmla="*/ 39 w 2542"/>
                <a:gd name="T81" fmla="*/ 10 h 1347"/>
                <a:gd name="T82" fmla="*/ 58 w 2542"/>
                <a:gd name="T83" fmla="*/ 2 h 1347"/>
                <a:gd name="T84" fmla="*/ 79 w 2542"/>
                <a:gd name="T85" fmla="*/ 0 h 1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542" h="1347">
                  <a:moveTo>
                    <a:pt x="79" y="0"/>
                  </a:moveTo>
                  <a:lnTo>
                    <a:pt x="2463" y="0"/>
                  </a:lnTo>
                  <a:lnTo>
                    <a:pt x="2484" y="2"/>
                  </a:lnTo>
                  <a:lnTo>
                    <a:pt x="2503" y="10"/>
                  </a:lnTo>
                  <a:lnTo>
                    <a:pt x="2520" y="22"/>
                  </a:lnTo>
                  <a:lnTo>
                    <a:pt x="2532" y="38"/>
                  </a:lnTo>
                  <a:lnTo>
                    <a:pt x="2540" y="57"/>
                  </a:lnTo>
                  <a:lnTo>
                    <a:pt x="2542" y="78"/>
                  </a:lnTo>
                  <a:lnTo>
                    <a:pt x="2542" y="1268"/>
                  </a:lnTo>
                  <a:lnTo>
                    <a:pt x="2540" y="1289"/>
                  </a:lnTo>
                  <a:lnTo>
                    <a:pt x="2532" y="1308"/>
                  </a:lnTo>
                  <a:lnTo>
                    <a:pt x="2520" y="1323"/>
                  </a:lnTo>
                  <a:lnTo>
                    <a:pt x="2503" y="1337"/>
                  </a:lnTo>
                  <a:lnTo>
                    <a:pt x="2484" y="1344"/>
                  </a:lnTo>
                  <a:lnTo>
                    <a:pt x="2463" y="1347"/>
                  </a:lnTo>
                  <a:lnTo>
                    <a:pt x="2442" y="1344"/>
                  </a:lnTo>
                  <a:lnTo>
                    <a:pt x="2424" y="1337"/>
                  </a:lnTo>
                  <a:lnTo>
                    <a:pt x="2408" y="1323"/>
                  </a:lnTo>
                  <a:lnTo>
                    <a:pt x="2396" y="1308"/>
                  </a:lnTo>
                  <a:lnTo>
                    <a:pt x="2388" y="1289"/>
                  </a:lnTo>
                  <a:lnTo>
                    <a:pt x="2385" y="1268"/>
                  </a:lnTo>
                  <a:lnTo>
                    <a:pt x="2385" y="157"/>
                  </a:lnTo>
                  <a:lnTo>
                    <a:pt x="157" y="157"/>
                  </a:lnTo>
                  <a:lnTo>
                    <a:pt x="157" y="1268"/>
                  </a:lnTo>
                  <a:lnTo>
                    <a:pt x="154" y="1289"/>
                  </a:lnTo>
                  <a:lnTo>
                    <a:pt x="146" y="1308"/>
                  </a:lnTo>
                  <a:lnTo>
                    <a:pt x="134" y="1323"/>
                  </a:lnTo>
                  <a:lnTo>
                    <a:pt x="118" y="1337"/>
                  </a:lnTo>
                  <a:lnTo>
                    <a:pt x="100" y="1344"/>
                  </a:lnTo>
                  <a:lnTo>
                    <a:pt x="79" y="1347"/>
                  </a:lnTo>
                  <a:lnTo>
                    <a:pt x="58" y="1344"/>
                  </a:lnTo>
                  <a:lnTo>
                    <a:pt x="39" y="1337"/>
                  </a:lnTo>
                  <a:lnTo>
                    <a:pt x="22" y="1323"/>
                  </a:lnTo>
                  <a:lnTo>
                    <a:pt x="10" y="1308"/>
                  </a:lnTo>
                  <a:lnTo>
                    <a:pt x="2" y="1289"/>
                  </a:lnTo>
                  <a:lnTo>
                    <a:pt x="0" y="1268"/>
                  </a:lnTo>
                  <a:lnTo>
                    <a:pt x="0" y="78"/>
                  </a:lnTo>
                  <a:lnTo>
                    <a:pt x="2" y="57"/>
                  </a:lnTo>
                  <a:lnTo>
                    <a:pt x="10" y="38"/>
                  </a:lnTo>
                  <a:lnTo>
                    <a:pt x="22" y="22"/>
                  </a:lnTo>
                  <a:lnTo>
                    <a:pt x="39" y="10"/>
                  </a:lnTo>
                  <a:lnTo>
                    <a:pt x="58" y="2"/>
                  </a:lnTo>
                  <a:lnTo>
                    <a:pt x="7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Freeform 257"/>
            <p:cNvSpPr>
              <a:spLocks noEditPoints="1"/>
            </p:cNvSpPr>
            <p:nvPr>
              <p:custDataLst>
                <p:tags r:id="rId25"/>
              </p:custDataLst>
            </p:nvPr>
          </p:nvSpPr>
          <p:spPr bwMode="auto">
            <a:xfrm>
              <a:off x="666750" y="3544888"/>
              <a:ext cx="581025" cy="388938"/>
            </a:xfrm>
            <a:custGeom>
              <a:avLst/>
              <a:gdLst>
                <a:gd name="T0" fmla="*/ 145 w 3660"/>
                <a:gd name="T1" fmla="*/ 2140 h 2453"/>
                <a:gd name="T2" fmla="*/ 191 w 3660"/>
                <a:gd name="T3" fmla="*/ 2237 h 2453"/>
                <a:gd name="T4" fmla="*/ 277 w 3660"/>
                <a:gd name="T5" fmla="*/ 2298 h 2453"/>
                <a:gd name="T6" fmla="*/ 3311 w 3660"/>
                <a:gd name="T7" fmla="*/ 2311 h 2453"/>
                <a:gd name="T8" fmla="*/ 3415 w 3660"/>
                <a:gd name="T9" fmla="*/ 2282 h 2453"/>
                <a:gd name="T10" fmla="*/ 3490 w 3660"/>
                <a:gd name="T11" fmla="*/ 2208 h 2453"/>
                <a:gd name="T12" fmla="*/ 3518 w 3660"/>
                <a:gd name="T13" fmla="*/ 2102 h 2453"/>
                <a:gd name="T14" fmla="*/ 2264 w 3660"/>
                <a:gd name="T15" fmla="*/ 2071 h 2453"/>
                <a:gd name="T16" fmla="*/ 2189 w 3660"/>
                <a:gd name="T17" fmla="*/ 2163 h 2453"/>
                <a:gd name="T18" fmla="*/ 2081 w 3660"/>
                <a:gd name="T19" fmla="*/ 2210 h 2453"/>
                <a:gd name="T20" fmla="*/ 1579 w 3660"/>
                <a:gd name="T21" fmla="*/ 2210 h 2453"/>
                <a:gd name="T22" fmla="*/ 1471 w 3660"/>
                <a:gd name="T23" fmla="*/ 2163 h 2453"/>
                <a:gd name="T24" fmla="*/ 1396 w 3660"/>
                <a:gd name="T25" fmla="*/ 2071 h 2453"/>
                <a:gd name="T26" fmla="*/ 454 w 3660"/>
                <a:gd name="T27" fmla="*/ 157 h 2453"/>
                <a:gd name="T28" fmla="*/ 397 w 3660"/>
                <a:gd name="T29" fmla="*/ 181 h 2453"/>
                <a:gd name="T30" fmla="*/ 374 w 3660"/>
                <a:gd name="T31" fmla="*/ 237 h 2453"/>
                <a:gd name="T32" fmla="*/ 1460 w 3660"/>
                <a:gd name="T33" fmla="*/ 1895 h 2453"/>
                <a:gd name="T34" fmla="*/ 1503 w 3660"/>
                <a:gd name="T35" fmla="*/ 1927 h 2453"/>
                <a:gd name="T36" fmla="*/ 1516 w 3660"/>
                <a:gd name="T37" fmla="*/ 1988 h 2453"/>
                <a:gd name="T38" fmla="*/ 1554 w 3660"/>
                <a:gd name="T39" fmla="*/ 2048 h 2453"/>
                <a:gd name="T40" fmla="*/ 1621 w 3660"/>
                <a:gd name="T41" fmla="*/ 2072 h 2453"/>
                <a:gd name="T42" fmla="*/ 2086 w 3660"/>
                <a:gd name="T43" fmla="*/ 2061 h 2453"/>
                <a:gd name="T44" fmla="*/ 2136 w 3660"/>
                <a:gd name="T45" fmla="*/ 2011 h 2453"/>
                <a:gd name="T46" fmla="*/ 2149 w 3660"/>
                <a:gd name="T47" fmla="*/ 1944 h 2453"/>
                <a:gd name="T48" fmla="*/ 2186 w 3660"/>
                <a:gd name="T49" fmla="*/ 1900 h 2453"/>
                <a:gd name="T50" fmla="*/ 2220 w 3660"/>
                <a:gd name="T51" fmla="*/ 1893 h 2453"/>
                <a:gd name="T52" fmla="*/ 3284 w 3660"/>
                <a:gd name="T53" fmla="*/ 216 h 2453"/>
                <a:gd name="T54" fmla="*/ 3246 w 3660"/>
                <a:gd name="T55" fmla="*/ 168 h 2453"/>
                <a:gd name="T56" fmla="*/ 454 w 3660"/>
                <a:gd name="T57" fmla="*/ 157 h 2453"/>
                <a:gd name="T58" fmla="*/ 3244 w 3660"/>
                <a:gd name="T59" fmla="*/ 3 h 2453"/>
                <a:gd name="T60" fmla="*/ 3346 w 3660"/>
                <a:gd name="T61" fmla="*/ 45 h 2453"/>
                <a:gd name="T62" fmla="*/ 3417 w 3660"/>
                <a:gd name="T63" fmla="*/ 128 h 2453"/>
                <a:gd name="T64" fmla="*/ 3444 w 3660"/>
                <a:gd name="T65" fmla="*/ 237 h 2453"/>
                <a:gd name="T66" fmla="*/ 3608 w 3660"/>
                <a:gd name="T67" fmla="*/ 1895 h 2453"/>
                <a:gd name="T68" fmla="*/ 3650 w 3660"/>
                <a:gd name="T69" fmla="*/ 1928 h 2453"/>
                <a:gd name="T70" fmla="*/ 3660 w 3660"/>
                <a:gd name="T71" fmla="*/ 2102 h 2453"/>
                <a:gd name="T72" fmla="*/ 3632 w 3660"/>
                <a:gd name="T73" fmla="*/ 2239 h 2453"/>
                <a:gd name="T74" fmla="*/ 3558 w 3660"/>
                <a:gd name="T75" fmla="*/ 2350 h 2453"/>
                <a:gd name="T76" fmla="*/ 3446 w 3660"/>
                <a:gd name="T77" fmla="*/ 2425 h 2453"/>
                <a:gd name="T78" fmla="*/ 3311 w 3660"/>
                <a:gd name="T79" fmla="*/ 2453 h 2453"/>
                <a:gd name="T80" fmla="*/ 257 w 3660"/>
                <a:gd name="T81" fmla="*/ 2440 h 2453"/>
                <a:gd name="T82" fmla="*/ 136 w 3660"/>
                <a:gd name="T83" fmla="*/ 2380 h 2453"/>
                <a:gd name="T84" fmla="*/ 48 w 3660"/>
                <a:gd name="T85" fmla="*/ 2279 h 2453"/>
                <a:gd name="T86" fmla="*/ 3 w 3660"/>
                <a:gd name="T87" fmla="*/ 2150 h 2453"/>
                <a:gd name="T88" fmla="*/ 2 w 3660"/>
                <a:gd name="T89" fmla="*/ 1945 h 2453"/>
                <a:gd name="T90" fmla="*/ 35 w 3660"/>
                <a:gd name="T91" fmla="*/ 1903 h 2453"/>
                <a:gd name="T92" fmla="*/ 216 w 3660"/>
                <a:gd name="T93" fmla="*/ 1893 h 2453"/>
                <a:gd name="T94" fmla="*/ 228 w 3660"/>
                <a:gd name="T95" fmla="*/ 163 h 2453"/>
                <a:gd name="T96" fmla="*/ 286 w 3660"/>
                <a:gd name="T97" fmla="*/ 70 h 2453"/>
                <a:gd name="T98" fmla="*/ 379 w 3660"/>
                <a:gd name="T99" fmla="*/ 12 h 24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3660" h="2453">
                  <a:moveTo>
                    <a:pt x="142" y="2035"/>
                  </a:moveTo>
                  <a:lnTo>
                    <a:pt x="142" y="2102"/>
                  </a:lnTo>
                  <a:lnTo>
                    <a:pt x="145" y="2140"/>
                  </a:lnTo>
                  <a:lnTo>
                    <a:pt x="155" y="2176"/>
                  </a:lnTo>
                  <a:lnTo>
                    <a:pt x="170" y="2208"/>
                  </a:lnTo>
                  <a:lnTo>
                    <a:pt x="191" y="2237"/>
                  </a:lnTo>
                  <a:lnTo>
                    <a:pt x="216" y="2262"/>
                  </a:lnTo>
                  <a:lnTo>
                    <a:pt x="245" y="2282"/>
                  </a:lnTo>
                  <a:lnTo>
                    <a:pt x="277" y="2298"/>
                  </a:lnTo>
                  <a:lnTo>
                    <a:pt x="313" y="2308"/>
                  </a:lnTo>
                  <a:lnTo>
                    <a:pt x="349" y="2311"/>
                  </a:lnTo>
                  <a:lnTo>
                    <a:pt x="3311" y="2311"/>
                  </a:lnTo>
                  <a:lnTo>
                    <a:pt x="3347" y="2308"/>
                  </a:lnTo>
                  <a:lnTo>
                    <a:pt x="3383" y="2298"/>
                  </a:lnTo>
                  <a:lnTo>
                    <a:pt x="3415" y="2282"/>
                  </a:lnTo>
                  <a:lnTo>
                    <a:pt x="3444" y="2262"/>
                  </a:lnTo>
                  <a:lnTo>
                    <a:pt x="3469" y="2237"/>
                  </a:lnTo>
                  <a:lnTo>
                    <a:pt x="3490" y="2208"/>
                  </a:lnTo>
                  <a:lnTo>
                    <a:pt x="3505" y="2176"/>
                  </a:lnTo>
                  <a:lnTo>
                    <a:pt x="3515" y="2140"/>
                  </a:lnTo>
                  <a:lnTo>
                    <a:pt x="3518" y="2102"/>
                  </a:lnTo>
                  <a:lnTo>
                    <a:pt x="3518" y="2035"/>
                  </a:lnTo>
                  <a:lnTo>
                    <a:pt x="2279" y="2035"/>
                  </a:lnTo>
                  <a:lnTo>
                    <a:pt x="2264" y="2071"/>
                  </a:lnTo>
                  <a:lnTo>
                    <a:pt x="2244" y="2106"/>
                  </a:lnTo>
                  <a:lnTo>
                    <a:pt x="2219" y="2137"/>
                  </a:lnTo>
                  <a:lnTo>
                    <a:pt x="2189" y="2163"/>
                  </a:lnTo>
                  <a:lnTo>
                    <a:pt x="2156" y="2184"/>
                  </a:lnTo>
                  <a:lnTo>
                    <a:pt x="2119" y="2200"/>
                  </a:lnTo>
                  <a:lnTo>
                    <a:pt x="2081" y="2210"/>
                  </a:lnTo>
                  <a:lnTo>
                    <a:pt x="2039" y="2213"/>
                  </a:lnTo>
                  <a:lnTo>
                    <a:pt x="1621" y="2213"/>
                  </a:lnTo>
                  <a:lnTo>
                    <a:pt x="1579" y="2210"/>
                  </a:lnTo>
                  <a:lnTo>
                    <a:pt x="1541" y="2200"/>
                  </a:lnTo>
                  <a:lnTo>
                    <a:pt x="1504" y="2184"/>
                  </a:lnTo>
                  <a:lnTo>
                    <a:pt x="1471" y="2163"/>
                  </a:lnTo>
                  <a:lnTo>
                    <a:pt x="1441" y="2137"/>
                  </a:lnTo>
                  <a:lnTo>
                    <a:pt x="1416" y="2106"/>
                  </a:lnTo>
                  <a:lnTo>
                    <a:pt x="1396" y="2071"/>
                  </a:lnTo>
                  <a:lnTo>
                    <a:pt x="1381" y="2035"/>
                  </a:lnTo>
                  <a:lnTo>
                    <a:pt x="142" y="2035"/>
                  </a:lnTo>
                  <a:close/>
                  <a:moveTo>
                    <a:pt x="454" y="157"/>
                  </a:moveTo>
                  <a:lnTo>
                    <a:pt x="433" y="159"/>
                  </a:lnTo>
                  <a:lnTo>
                    <a:pt x="414" y="168"/>
                  </a:lnTo>
                  <a:lnTo>
                    <a:pt x="397" y="181"/>
                  </a:lnTo>
                  <a:lnTo>
                    <a:pt x="385" y="197"/>
                  </a:lnTo>
                  <a:lnTo>
                    <a:pt x="376" y="216"/>
                  </a:lnTo>
                  <a:lnTo>
                    <a:pt x="374" y="237"/>
                  </a:lnTo>
                  <a:lnTo>
                    <a:pt x="374" y="1893"/>
                  </a:lnTo>
                  <a:lnTo>
                    <a:pt x="1441" y="1893"/>
                  </a:lnTo>
                  <a:lnTo>
                    <a:pt x="1460" y="1895"/>
                  </a:lnTo>
                  <a:lnTo>
                    <a:pt x="1477" y="1902"/>
                  </a:lnTo>
                  <a:lnTo>
                    <a:pt x="1492" y="1913"/>
                  </a:lnTo>
                  <a:lnTo>
                    <a:pt x="1503" y="1927"/>
                  </a:lnTo>
                  <a:lnTo>
                    <a:pt x="1511" y="1945"/>
                  </a:lnTo>
                  <a:lnTo>
                    <a:pt x="1513" y="1964"/>
                  </a:lnTo>
                  <a:lnTo>
                    <a:pt x="1516" y="1988"/>
                  </a:lnTo>
                  <a:lnTo>
                    <a:pt x="1524" y="2011"/>
                  </a:lnTo>
                  <a:lnTo>
                    <a:pt x="1537" y="2031"/>
                  </a:lnTo>
                  <a:lnTo>
                    <a:pt x="1554" y="2048"/>
                  </a:lnTo>
                  <a:lnTo>
                    <a:pt x="1574" y="2061"/>
                  </a:lnTo>
                  <a:lnTo>
                    <a:pt x="1597" y="2069"/>
                  </a:lnTo>
                  <a:lnTo>
                    <a:pt x="1621" y="2072"/>
                  </a:lnTo>
                  <a:lnTo>
                    <a:pt x="2039" y="2072"/>
                  </a:lnTo>
                  <a:lnTo>
                    <a:pt x="2063" y="2069"/>
                  </a:lnTo>
                  <a:lnTo>
                    <a:pt x="2086" y="2061"/>
                  </a:lnTo>
                  <a:lnTo>
                    <a:pt x="2106" y="2048"/>
                  </a:lnTo>
                  <a:lnTo>
                    <a:pt x="2123" y="2031"/>
                  </a:lnTo>
                  <a:lnTo>
                    <a:pt x="2136" y="2011"/>
                  </a:lnTo>
                  <a:lnTo>
                    <a:pt x="2144" y="1988"/>
                  </a:lnTo>
                  <a:lnTo>
                    <a:pt x="2147" y="1964"/>
                  </a:lnTo>
                  <a:lnTo>
                    <a:pt x="2149" y="1944"/>
                  </a:lnTo>
                  <a:lnTo>
                    <a:pt x="2157" y="1926"/>
                  </a:lnTo>
                  <a:lnTo>
                    <a:pt x="2170" y="1912"/>
                  </a:lnTo>
                  <a:lnTo>
                    <a:pt x="2186" y="1900"/>
                  </a:lnTo>
                  <a:lnTo>
                    <a:pt x="2205" y="1894"/>
                  </a:lnTo>
                  <a:lnTo>
                    <a:pt x="2213" y="1893"/>
                  </a:lnTo>
                  <a:lnTo>
                    <a:pt x="2220" y="1893"/>
                  </a:lnTo>
                  <a:lnTo>
                    <a:pt x="3286" y="1893"/>
                  </a:lnTo>
                  <a:lnTo>
                    <a:pt x="3286" y="237"/>
                  </a:lnTo>
                  <a:lnTo>
                    <a:pt x="3284" y="216"/>
                  </a:lnTo>
                  <a:lnTo>
                    <a:pt x="3275" y="197"/>
                  </a:lnTo>
                  <a:lnTo>
                    <a:pt x="3263" y="181"/>
                  </a:lnTo>
                  <a:lnTo>
                    <a:pt x="3246" y="168"/>
                  </a:lnTo>
                  <a:lnTo>
                    <a:pt x="3227" y="159"/>
                  </a:lnTo>
                  <a:lnTo>
                    <a:pt x="3206" y="157"/>
                  </a:lnTo>
                  <a:lnTo>
                    <a:pt x="454" y="157"/>
                  </a:lnTo>
                  <a:close/>
                  <a:moveTo>
                    <a:pt x="454" y="0"/>
                  </a:moveTo>
                  <a:lnTo>
                    <a:pt x="3206" y="0"/>
                  </a:lnTo>
                  <a:lnTo>
                    <a:pt x="3244" y="3"/>
                  </a:lnTo>
                  <a:lnTo>
                    <a:pt x="3281" y="12"/>
                  </a:lnTo>
                  <a:lnTo>
                    <a:pt x="3315" y="26"/>
                  </a:lnTo>
                  <a:lnTo>
                    <a:pt x="3346" y="45"/>
                  </a:lnTo>
                  <a:lnTo>
                    <a:pt x="3374" y="70"/>
                  </a:lnTo>
                  <a:lnTo>
                    <a:pt x="3398" y="97"/>
                  </a:lnTo>
                  <a:lnTo>
                    <a:pt x="3417" y="128"/>
                  </a:lnTo>
                  <a:lnTo>
                    <a:pt x="3432" y="163"/>
                  </a:lnTo>
                  <a:lnTo>
                    <a:pt x="3440" y="199"/>
                  </a:lnTo>
                  <a:lnTo>
                    <a:pt x="3444" y="237"/>
                  </a:lnTo>
                  <a:lnTo>
                    <a:pt x="3444" y="1893"/>
                  </a:lnTo>
                  <a:lnTo>
                    <a:pt x="3589" y="1893"/>
                  </a:lnTo>
                  <a:lnTo>
                    <a:pt x="3608" y="1895"/>
                  </a:lnTo>
                  <a:lnTo>
                    <a:pt x="3625" y="1903"/>
                  </a:lnTo>
                  <a:lnTo>
                    <a:pt x="3639" y="1914"/>
                  </a:lnTo>
                  <a:lnTo>
                    <a:pt x="3650" y="1928"/>
                  </a:lnTo>
                  <a:lnTo>
                    <a:pt x="3658" y="1945"/>
                  </a:lnTo>
                  <a:lnTo>
                    <a:pt x="3660" y="1964"/>
                  </a:lnTo>
                  <a:lnTo>
                    <a:pt x="3660" y="2102"/>
                  </a:lnTo>
                  <a:lnTo>
                    <a:pt x="3657" y="2150"/>
                  </a:lnTo>
                  <a:lnTo>
                    <a:pt x="3648" y="2196"/>
                  </a:lnTo>
                  <a:lnTo>
                    <a:pt x="3632" y="2239"/>
                  </a:lnTo>
                  <a:lnTo>
                    <a:pt x="3612" y="2279"/>
                  </a:lnTo>
                  <a:lnTo>
                    <a:pt x="3587" y="2317"/>
                  </a:lnTo>
                  <a:lnTo>
                    <a:pt x="3558" y="2350"/>
                  </a:lnTo>
                  <a:lnTo>
                    <a:pt x="3524" y="2380"/>
                  </a:lnTo>
                  <a:lnTo>
                    <a:pt x="3487" y="2404"/>
                  </a:lnTo>
                  <a:lnTo>
                    <a:pt x="3446" y="2425"/>
                  </a:lnTo>
                  <a:lnTo>
                    <a:pt x="3403" y="2440"/>
                  </a:lnTo>
                  <a:lnTo>
                    <a:pt x="3357" y="2450"/>
                  </a:lnTo>
                  <a:lnTo>
                    <a:pt x="3311" y="2453"/>
                  </a:lnTo>
                  <a:lnTo>
                    <a:pt x="349" y="2453"/>
                  </a:lnTo>
                  <a:lnTo>
                    <a:pt x="303" y="2450"/>
                  </a:lnTo>
                  <a:lnTo>
                    <a:pt x="257" y="2440"/>
                  </a:lnTo>
                  <a:lnTo>
                    <a:pt x="214" y="2425"/>
                  </a:lnTo>
                  <a:lnTo>
                    <a:pt x="173" y="2404"/>
                  </a:lnTo>
                  <a:lnTo>
                    <a:pt x="136" y="2380"/>
                  </a:lnTo>
                  <a:lnTo>
                    <a:pt x="102" y="2350"/>
                  </a:lnTo>
                  <a:lnTo>
                    <a:pt x="73" y="2317"/>
                  </a:lnTo>
                  <a:lnTo>
                    <a:pt x="48" y="2279"/>
                  </a:lnTo>
                  <a:lnTo>
                    <a:pt x="28" y="2239"/>
                  </a:lnTo>
                  <a:lnTo>
                    <a:pt x="12" y="2196"/>
                  </a:lnTo>
                  <a:lnTo>
                    <a:pt x="3" y="2150"/>
                  </a:lnTo>
                  <a:lnTo>
                    <a:pt x="0" y="2102"/>
                  </a:lnTo>
                  <a:lnTo>
                    <a:pt x="0" y="1964"/>
                  </a:lnTo>
                  <a:lnTo>
                    <a:pt x="2" y="1945"/>
                  </a:lnTo>
                  <a:lnTo>
                    <a:pt x="10" y="1928"/>
                  </a:lnTo>
                  <a:lnTo>
                    <a:pt x="21" y="1914"/>
                  </a:lnTo>
                  <a:lnTo>
                    <a:pt x="35" y="1903"/>
                  </a:lnTo>
                  <a:lnTo>
                    <a:pt x="52" y="1895"/>
                  </a:lnTo>
                  <a:lnTo>
                    <a:pt x="71" y="1893"/>
                  </a:lnTo>
                  <a:lnTo>
                    <a:pt x="216" y="1893"/>
                  </a:lnTo>
                  <a:lnTo>
                    <a:pt x="216" y="237"/>
                  </a:lnTo>
                  <a:lnTo>
                    <a:pt x="220" y="199"/>
                  </a:lnTo>
                  <a:lnTo>
                    <a:pt x="228" y="163"/>
                  </a:lnTo>
                  <a:lnTo>
                    <a:pt x="243" y="128"/>
                  </a:lnTo>
                  <a:lnTo>
                    <a:pt x="262" y="97"/>
                  </a:lnTo>
                  <a:lnTo>
                    <a:pt x="286" y="70"/>
                  </a:lnTo>
                  <a:lnTo>
                    <a:pt x="314" y="45"/>
                  </a:lnTo>
                  <a:lnTo>
                    <a:pt x="345" y="26"/>
                  </a:lnTo>
                  <a:lnTo>
                    <a:pt x="379" y="12"/>
                  </a:lnTo>
                  <a:lnTo>
                    <a:pt x="416" y="3"/>
                  </a:lnTo>
                  <a:lnTo>
                    <a:pt x="454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258"/>
            <p:cNvSpPr/>
            <p:nvPr>
              <p:custDataLst>
                <p:tags r:id="rId26"/>
              </p:custDataLst>
            </p:nvPr>
          </p:nvSpPr>
          <p:spPr bwMode="auto">
            <a:xfrm>
              <a:off x="876300" y="3667125"/>
              <a:ext cx="103188" cy="104775"/>
            </a:xfrm>
            <a:custGeom>
              <a:avLst/>
              <a:gdLst>
                <a:gd name="T0" fmla="*/ 575 w 654"/>
                <a:gd name="T1" fmla="*/ 0 h 653"/>
                <a:gd name="T2" fmla="*/ 595 w 654"/>
                <a:gd name="T3" fmla="*/ 3 h 653"/>
                <a:gd name="T4" fmla="*/ 614 w 654"/>
                <a:gd name="T5" fmla="*/ 10 h 653"/>
                <a:gd name="T6" fmla="*/ 630 w 654"/>
                <a:gd name="T7" fmla="*/ 23 h 653"/>
                <a:gd name="T8" fmla="*/ 644 w 654"/>
                <a:gd name="T9" fmla="*/ 40 h 653"/>
                <a:gd name="T10" fmla="*/ 652 w 654"/>
                <a:gd name="T11" fmla="*/ 59 h 653"/>
                <a:gd name="T12" fmla="*/ 654 w 654"/>
                <a:gd name="T13" fmla="*/ 79 h 653"/>
                <a:gd name="T14" fmla="*/ 652 w 654"/>
                <a:gd name="T15" fmla="*/ 99 h 653"/>
                <a:gd name="T16" fmla="*/ 644 w 654"/>
                <a:gd name="T17" fmla="*/ 118 h 653"/>
                <a:gd name="T18" fmla="*/ 630 w 654"/>
                <a:gd name="T19" fmla="*/ 135 h 653"/>
                <a:gd name="T20" fmla="*/ 136 w 654"/>
                <a:gd name="T21" fmla="*/ 630 h 653"/>
                <a:gd name="T22" fmla="*/ 118 w 654"/>
                <a:gd name="T23" fmla="*/ 643 h 653"/>
                <a:gd name="T24" fmla="*/ 99 w 654"/>
                <a:gd name="T25" fmla="*/ 651 h 653"/>
                <a:gd name="T26" fmla="*/ 79 w 654"/>
                <a:gd name="T27" fmla="*/ 653 h 653"/>
                <a:gd name="T28" fmla="*/ 59 w 654"/>
                <a:gd name="T29" fmla="*/ 651 h 653"/>
                <a:gd name="T30" fmla="*/ 40 w 654"/>
                <a:gd name="T31" fmla="*/ 643 h 653"/>
                <a:gd name="T32" fmla="*/ 24 w 654"/>
                <a:gd name="T33" fmla="*/ 630 h 653"/>
                <a:gd name="T34" fmla="*/ 12 w 654"/>
                <a:gd name="T35" fmla="*/ 613 h 653"/>
                <a:gd name="T36" fmla="*/ 4 w 654"/>
                <a:gd name="T37" fmla="*/ 594 h 653"/>
                <a:gd name="T38" fmla="*/ 0 w 654"/>
                <a:gd name="T39" fmla="*/ 574 h 653"/>
                <a:gd name="T40" fmla="*/ 4 w 654"/>
                <a:gd name="T41" fmla="*/ 554 h 653"/>
                <a:gd name="T42" fmla="*/ 12 w 654"/>
                <a:gd name="T43" fmla="*/ 535 h 653"/>
                <a:gd name="T44" fmla="*/ 24 w 654"/>
                <a:gd name="T45" fmla="*/ 519 h 653"/>
                <a:gd name="T46" fmla="*/ 520 w 654"/>
                <a:gd name="T47" fmla="*/ 23 h 653"/>
                <a:gd name="T48" fmla="*/ 536 w 654"/>
                <a:gd name="T49" fmla="*/ 10 h 653"/>
                <a:gd name="T50" fmla="*/ 555 w 654"/>
                <a:gd name="T51" fmla="*/ 3 h 653"/>
                <a:gd name="T52" fmla="*/ 575 w 654"/>
                <a:gd name="T53" fmla="*/ 0 h 6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54" h="653">
                  <a:moveTo>
                    <a:pt x="575" y="0"/>
                  </a:moveTo>
                  <a:lnTo>
                    <a:pt x="595" y="3"/>
                  </a:lnTo>
                  <a:lnTo>
                    <a:pt x="614" y="10"/>
                  </a:lnTo>
                  <a:lnTo>
                    <a:pt x="630" y="23"/>
                  </a:lnTo>
                  <a:lnTo>
                    <a:pt x="644" y="40"/>
                  </a:lnTo>
                  <a:lnTo>
                    <a:pt x="652" y="59"/>
                  </a:lnTo>
                  <a:lnTo>
                    <a:pt x="654" y="79"/>
                  </a:lnTo>
                  <a:lnTo>
                    <a:pt x="652" y="99"/>
                  </a:lnTo>
                  <a:lnTo>
                    <a:pt x="644" y="118"/>
                  </a:lnTo>
                  <a:lnTo>
                    <a:pt x="630" y="135"/>
                  </a:lnTo>
                  <a:lnTo>
                    <a:pt x="136" y="630"/>
                  </a:lnTo>
                  <a:lnTo>
                    <a:pt x="118" y="643"/>
                  </a:lnTo>
                  <a:lnTo>
                    <a:pt x="99" y="651"/>
                  </a:lnTo>
                  <a:lnTo>
                    <a:pt x="79" y="653"/>
                  </a:lnTo>
                  <a:lnTo>
                    <a:pt x="59" y="651"/>
                  </a:lnTo>
                  <a:lnTo>
                    <a:pt x="40" y="643"/>
                  </a:lnTo>
                  <a:lnTo>
                    <a:pt x="24" y="630"/>
                  </a:lnTo>
                  <a:lnTo>
                    <a:pt x="12" y="613"/>
                  </a:lnTo>
                  <a:lnTo>
                    <a:pt x="4" y="594"/>
                  </a:lnTo>
                  <a:lnTo>
                    <a:pt x="0" y="574"/>
                  </a:lnTo>
                  <a:lnTo>
                    <a:pt x="4" y="554"/>
                  </a:lnTo>
                  <a:lnTo>
                    <a:pt x="12" y="535"/>
                  </a:lnTo>
                  <a:lnTo>
                    <a:pt x="24" y="519"/>
                  </a:lnTo>
                  <a:lnTo>
                    <a:pt x="520" y="23"/>
                  </a:lnTo>
                  <a:lnTo>
                    <a:pt x="536" y="10"/>
                  </a:lnTo>
                  <a:lnTo>
                    <a:pt x="555" y="3"/>
                  </a:lnTo>
                  <a:lnTo>
                    <a:pt x="57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259"/>
            <p:cNvSpPr/>
            <p:nvPr>
              <p:custDataLst>
                <p:tags r:id="rId27"/>
              </p:custDataLst>
            </p:nvPr>
          </p:nvSpPr>
          <p:spPr bwMode="auto">
            <a:xfrm>
              <a:off x="969963" y="3713163"/>
              <a:ext cx="55563" cy="57150"/>
            </a:xfrm>
            <a:custGeom>
              <a:avLst/>
              <a:gdLst>
                <a:gd name="T0" fmla="*/ 276 w 355"/>
                <a:gd name="T1" fmla="*/ 0 h 355"/>
                <a:gd name="T2" fmla="*/ 296 w 355"/>
                <a:gd name="T3" fmla="*/ 3 h 355"/>
                <a:gd name="T4" fmla="*/ 315 w 355"/>
                <a:gd name="T5" fmla="*/ 11 h 355"/>
                <a:gd name="T6" fmla="*/ 331 w 355"/>
                <a:gd name="T7" fmla="*/ 23 h 355"/>
                <a:gd name="T8" fmla="*/ 345 w 355"/>
                <a:gd name="T9" fmla="*/ 40 h 355"/>
                <a:gd name="T10" fmla="*/ 351 w 355"/>
                <a:gd name="T11" fmla="*/ 59 h 355"/>
                <a:gd name="T12" fmla="*/ 355 w 355"/>
                <a:gd name="T13" fmla="*/ 79 h 355"/>
                <a:gd name="T14" fmla="*/ 351 w 355"/>
                <a:gd name="T15" fmla="*/ 99 h 355"/>
                <a:gd name="T16" fmla="*/ 345 w 355"/>
                <a:gd name="T17" fmla="*/ 118 h 355"/>
                <a:gd name="T18" fmla="*/ 331 w 355"/>
                <a:gd name="T19" fmla="*/ 135 h 355"/>
                <a:gd name="T20" fmla="*/ 134 w 355"/>
                <a:gd name="T21" fmla="*/ 333 h 355"/>
                <a:gd name="T22" fmla="*/ 117 w 355"/>
                <a:gd name="T23" fmla="*/ 345 h 355"/>
                <a:gd name="T24" fmla="*/ 98 w 355"/>
                <a:gd name="T25" fmla="*/ 353 h 355"/>
                <a:gd name="T26" fmla="*/ 78 w 355"/>
                <a:gd name="T27" fmla="*/ 355 h 355"/>
                <a:gd name="T28" fmla="*/ 59 w 355"/>
                <a:gd name="T29" fmla="*/ 353 h 355"/>
                <a:gd name="T30" fmla="*/ 40 w 355"/>
                <a:gd name="T31" fmla="*/ 345 h 355"/>
                <a:gd name="T32" fmla="*/ 23 w 355"/>
                <a:gd name="T33" fmla="*/ 333 h 355"/>
                <a:gd name="T34" fmla="*/ 10 w 355"/>
                <a:gd name="T35" fmla="*/ 315 h 355"/>
                <a:gd name="T36" fmla="*/ 2 w 355"/>
                <a:gd name="T37" fmla="*/ 296 h 355"/>
                <a:gd name="T38" fmla="*/ 0 w 355"/>
                <a:gd name="T39" fmla="*/ 276 h 355"/>
                <a:gd name="T40" fmla="*/ 2 w 355"/>
                <a:gd name="T41" fmla="*/ 256 h 355"/>
                <a:gd name="T42" fmla="*/ 10 w 355"/>
                <a:gd name="T43" fmla="*/ 237 h 355"/>
                <a:gd name="T44" fmla="*/ 23 w 355"/>
                <a:gd name="T45" fmla="*/ 221 h 355"/>
                <a:gd name="T46" fmla="*/ 220 w 355"/>
                <a:gd name="T47" fmla="*/ 23 h 355"/>
                <a:gd name="T48" fmla="*/ 237 w 355"/>
                <a:gd name="T49" fmla="*/ 11 h 355"/>
                <a:gd name="T50" fmla="*/ 256 w 355"/>
                <a:gd name="T51" fmla="*/ 3 h 355"/>
                <a:gd name="T52" fmla="*/ 276 w 355"/>
                <a:gd name="T53" fmla="*/ 0 h 3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55" h="355">
                  <a:moveTo>
                    <a:pt x="276" y="0"/>
                  </a:moveTo>
                  <a:lnTo>
                    <a:pt x="296" y="3"/>
                  </a:lnTo>
                  <a:lnTo>
                    <a:pt x="315" y="11"/>
                  </a:lnTo>
                  <a:lnTo>
                    <a:pt x="331" y="23"/>
                  </a:lnTo>
                  <a:lnTo>
                    <a:pt x="345" y="40"/>
                  </a:lnTo>
                  <a:lnTo>
                    <a:pt x="351" y="59"/>
                  </a:lnTo>
                  <a:lnTo>
                    <a:pt x="355" y="79"/>
                  </a:lnTo>
                  <a:lnTo>
                    <a:pt x="351" y="99"/>
                  </a:lnTo>
                  <a:lnTo>
                    <a:pt x="345" y="118"/>
                  </a:lnTo>
                  <a:lnTo>
                    <a:pt x="331" y="135"/>
                  </a:lnTo>
                  <a:lnTo>
                    <a:pt x="134" y="333"/>
                  </a:lnTo>
                  <a:lnTo>
                    <a:pt x="117" y="345"/>
                  </a:lnTo>
                  <a:lnTo>
                    <a:pt x="98" y="353"/>
                  </a:lnTo>
                  <a:lnTo>
                    <a:pt x="78" y="355"/>
                  </a:lnTo>
                  <a:lnTo>
                    <a:pt x="59" y="353"/>
                  </a:lnTo>
                  <a:lnTo>
                    <a:pt x="40" y="345"/>
                  </a:lnTo>
                  <a:lnTo>
                    <a:pt x="23" y="333"/>
                  </a:lnTo>
                  <a:lnTo>
                    <a:pt x="10" y="315"/>
                  </a:lnTo>
                  <a:lnTo>
                    <a:pt x="2" y="296"/>
                  </a:lnTo>
                  <a:lnTo>
                    <a:pt x="0" y="276"/>
                  </a:lnTo>
                  <a:lnTo>
                    <a:pt x="2" y="256"/>
                  </a:lnTo>
                  <a:lnTo>
                    <a:pt x="10" y="237"/>
                  </a:lnTo>
                  <a:lnTo>
                    <a:pt x="23" y="221"/>
                  </a:lnTo>
                  <a:lnTo>
                    <a:pt x="220" y="23"/>
                  </a:lnTo>
                  <a:lnTo>
                    <a:pt x="237" y="11"/>
                  </a:lnTo>
                  <a:lnTo>
                    <a:pt x="256" y="3"/>
                  </a:lnTo>
                  <a:lnTo>
                    <a:pt x="27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latin typeface="字魂58号-创中黑" panose="00000500000000000000" pitchFamily="2" charset="-122"/>
                <a:ea typeface="字魂58号-创中黑" panose="00000500000000000000" pitchFamily="2" charset="-122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0" name="Rectangle 28"/>
          <p:cNvSpPr/>
          <p:nvPr>
            <p:custDataLst>
              <p:tags r:id="rId28"/>
            </p:custDataLst>
          </p:nvPr>
        </p:nvSpPr>
        <p:spPr>
          <a:xfrm>
            <a:off x="7636605" y="1410804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4" name="Rectangle 87"/>
          <p:cNvSpPr/>
          <p:nvPr>
            <p:custDataLst>
              <p:tags r:id="rId29"/>
            </p:custDataLst>
          </p:nvPr>
        </p:nvSpPr>
        <p:spPr>
          <a:xfrm>
            <a:off x="7636605" y="3787003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78" name="Rectangle 92"/>
          <p:cNvSpPr/>
          <p:nvPr>
            <p:custDataLst>
              <p:tags r:id="rId30"/>
            </p:custDataLst>
          </p:nvPr>
        </p:nvSpPr>
        <p:spPr>
          <a:xfrm>
            <a:off x="4033295" y="2649028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82" name="Rectangle 96"/>
          <p:cNvSpPr/>
          <p:nvPr>
            <p:custDataLst>
              <p:tags r:id="rId31"/>
            </p:custDataLst>
          </p:nvPr>
        </p:nvSpPr>
        <p:spPr>
          <a:xfrm>
            <a:off x="4033295" y="5037155"/>
            <a:ext cx="50800" cy="7277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5"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86" name="Inhaltsplatzhalter 4"/>
          <p:cNvSpPr txBox="1"/>
          <p:nvPr>
            <p:custDataLst>
              <p:tags r:id="rId32"/>
            </p:custDataLst>
          </p:nvPr>
        </p:nvSpPr>
        <p:spPr>
          <a:xfrm>
            <a:off x="1223010" y="2665095"/>
            <a:ext cx="2557780" cy="61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Expand asset types (cryptocurrencies, ETFs).</a:t>
            </a:r>
            <a:endParaRPr lang="en-US" altLang="zh-CN" sz="20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93" name="Inhaltsplatzhalter 4"/>
          <p:cNvSpPr txBox="1"/>
          <p:nvPr>
            <p:custDataLst>
              <p:tags r:id="rId33"/>
            </p:custDataLst>
          </p:nvPr>
        </p:nvSpPr>
        <p:spPr>
          <a:xfrm>
            <a:off x="965200" y="5266055"/>
            <a:ext cx="3044190" cy="276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Modernize UI/UX (React/Vue).</a:t>
            </a:r>
            <a:endParaRPr lang="en-US" altLang="zh-CN" sz="18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94" name="Inhaltsplatzhalter 4"/>
          <p:cNvSpPr txBox="1"/>
          <p:nvPr>
            <p:custDataLst>
              <p:tags r:id="rId34"/>
            </p:custDataLst>
          </p:nvPr>
        </p:nvSpPr>
        <p:spPr>
          <a:xfrm>
            <a:off x="7890680" y="1458628"/>
            <a:ext cx="2456597" cy="6153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20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User authentication; multi-user environment.</a:t>
            </a:r>
            <a:endParaRPr lang="en-US" altLang="zh-CN" sz="20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95" name="Inhaltsplatzhalter 4"/>
          <p:cNvSpPr txBox="1"/>
          <p:nvPr>
            <p:custDataLst>
              <p:tags r:id="rId35"/>
            </p:custDataLst>
          </p:nvPr>
        </p:nvSpPr>
        <p:spPr>
          <a:xfrm>
            <a:off x="7767955" y="3881120"/>
            <a:ext cx="2780665" cy="5537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7305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Wingdings" panose="05000000000000000000" pitchFamily="2" charset="2"/>
              <a:buChar char="§"/>
              <a:defRPr sz="23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1pPr>
            <a:lvl2pPr marL="807720" indent="-27305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20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2pPr>
            <a:lvl3pPr marL="10807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9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3pPr>
            <a:lvl4pPr marL="1436370" indent="-17780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4pPr>
            <a:lvl5pPr marL="1793240" indent="-179070" algn="l" defTabSz="913765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Font typeface="Symbol" panose="05050102010706020507" pitchFamily="18" charset="2"/>
              <a:buChar char="-"/>
              <a:defRPr sz="1600" kern="1200">
                <a:solidFill>
                  <a:schemeClr val="bg1"/>
                </a:solidFill>
                <a:latin typeface="Calibri Light" panose="020F0302020204030204" pitchFamily="34" charset="0"/>
                <a:ea typeface="+mn-ea"/>
                <a:cs typeface="+mn-cs"/>
              </a:defRPr>
            </a:lvl5pPr>
            <a:lvl6pPr marL="25139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165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77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4930" indent="-228600" algn="l" defTabSz="913765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Aft>
                <a:spcPts val="900"/>
              </a:spcAft>
              <a:buNone/>
            </a:pPr>
            <a:r>
              <a:rPr lang="en-US" altLang="zh-CN" sz="18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Advanced analytics and reporting</a:t>
            </a:r>
            <a:endParaRPr lang="en-US" altLang="zh-CN" sz="18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cxnSp>
        <p:nvCxnSpPr>
          <p:cNvPr id="38" name="直接连接符 37"/>
          <p:cNvCxnSpPr>
            <a:endCxn id="40" idx="1"/>
          </p:cNvCxnSpPr>
          <p:nvPr/>
        </p:nvCxnSpPr>
        <p:spPr>
          <a:xfrm>
            <a:off x="0" y="635000"/>
            <a:ext cx="3933190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0" idx="3"/>
          </p:cNvCxnSpPr>
          <p:nvPr/>
        </p:nvCxnSpPr>
        <p:spPr>
          <a:xfrm flipV="1">
            <a:off x="8259445" y="635000"/>
            <a:ext cx="3932555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0" name="文本框 39"/>
          <p:cNvSpPr txBox="1"/>
          <p:nvPr/>
        </p:nvSpPr>
        <p:spPr>
          <a:xfrm>
            <a:off x="3932876" y="345292"/>
            <a:ext cx="432625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Conclusion &amp; Next Steps</a:t>
            </a:r>
            <a:endParaRPr lang="en-US" altLang="zh-CN" sz="32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3" grpId="0" bldLvl="0" animBg="1"/>
      <p:bldP spid="47" grpId="0" bldLvl="0" animBg="1"/>
      <p:bldP spid="51" grpId="0" bldLvl="0" animBg="1"/>
      <p:bldP spid="55" grpId="0" bldLvl="0" animBg="1"/>
      <p:bldP spid="63" grpId="0" bldLvl="0" animBg="1"/>
      <p:bldP spid="64" grpId="0" bldLvl="0" animBg="1"/>
      <p:bldP spid="70" grpId="0" bldLvl="0" animBg="1"/>
      <p:bldP spid="74" grpId="0" bldLvl="0" animBg="1"/>
      <p:bldP spid="78" grpId="0" bldLvl="0" animBg="1"/>
      <p:bldP spid="82" grpId="0" bldLvl="0" animBg="1"/>
      <p:bldP spid="86" grpId="0"/>
      <p:bldP spid="93" grpId="0"/>
      <p:bldP spid="94" grpId="0"/>
      <p:bldP spid="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 rot="14400000">
            <a:off x="-3647980" y="619468"/>
            <a:ext cx="6200603" cy="5073221"/>
          </a:xfrm>
          <a:prstGeom prst="rtTriangle">
            <a:avLst/>
          </a:prstGeom>
          <a:solidFill>
            <a:srgbClr val="C26D77"/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3893349" y="2649142"/>
            <a:ext cx="4405630" cy="10147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Thank you</a:t>
            </a:r>
            <a:r>
              <a:rPr lang="zh-CN" altLang="en-US" sz="6000" b="1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sym typeface="微软雅黑" panose="020B0503020204020204" charset="-122"/>
              </a:rPr>
              <a:t>！</a:t>
            </a:r>
            <a:endParaRPr lang="zh-CN" altLang="en-US" sz="6000" b="1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sym typeface="微软雅黑" panose="020B0503020204020204" charset="-122"/>
            </a:endParaRPr>
          </a:p>
        </p:txBody>
      </p:sp>
      <p:sp>
        <p:nvSpPr>
          <p:cNvPr id="15" name="等腰三角形 14"/>
          <p:cNvSpPr/>
          <p:nvPr/>
        </p:nvSpPr>
        <p:spPr>
          <a:xfrm flipV="1">
            <a:off x="11176820" y="-62"/>
            <a:ext cx="1015660" cy="653564"/>
          </a:xfrm>
          <a:prstGeom prst="triangl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>
              <a:defRPr/>
            </a:pPr>
            <a:endParaRPr lang="zh-CN" altLang="en-US" sz="2400">
              <a:solidFill>
                <a:prstClr val="white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sym typeface="字魂58号-创中黑" panose="00000500000000000000" pitchFamily="2" charset="-122"/>
            </a:endParaRPr>
          </a:p>
        </p:txBody>
      </p:sp>
      <p:sp>
        <p:nvSpPr>
          <p:cNvPr id="5" name="直角三角形 4"/>
          <p:cNvSpPr/>
          <p:nvPr/>
        </p:nvSpPr>
        <p:spPr>
          <a:xfrm rot="7740000">
            <a:off x="9218930" y="6458585"/>
            <a:ext cx="4125595" cy="1945005"/>
          </a:xfrm>
          <a:prstGeom prst="rt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  <a:effectLst>
            <a:outerShdw blurRad="101600" dist="76200" dir="2700000" algn="tl" rotWithShape="0">
              <a:prstClr val="black">
                <a:alpha val="3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kumimoji="1" lang="zh-CN" altLang="en-US">
              <a:solidFill>
                <a:srgbClr val="E3CAB4"/>
              </a:solidFill>
              <a:cs typeface="+mn-lt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4" grpId="0" bldLvl="0" animBg="1"/>
      <p:bldP spid="25" grpId="0"/>
      <p:bldP spid="15" grpId="0" bldLvl="0" animBg="1"/>
      <p:bldP spid="5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>
            <a:endCxn id="16" idx="1"/>
          </p:cNvCxnSpPr>
          <p:nvPr/>
        </p:nvCxnSpPr>
        <p:spPr>
          <a:xfrm>
            <a:off x="0" y="635000"/>
            <a:ext cx="4738370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>
            <a:stCxn id="16" idx="3"/>
          </p:cNvCxnSpPr>
          <p:nvPr/>
        </p:nvCxnSpPr>
        <p:spPr>
          <a:xfrm flipV="1">
            <a:off x="7454265" y="635000"/>
            <a:ext cx="4737735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738054" y="345292"/>
            <a:ext cx="271589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Team Members</a:t>
            </a:r>
            <a:endParaRPr lang="en-US" altLang="zh-CN" sz="32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grpSp>
        <p:nvGrpSpPr>
          <p:cNvPr id="18" name="Group 6"/>
          <p:cNvGrpSpPr/>
          <p:nvPr>
            <p:custDataLst>
              <p:tags r:id="rId1"/>
            </p:custDataLst>
          </p:nvPr>
        </p:nvGrpSpPr>
        <p:grpSpPr>
          <a:xfrm>
            <a:off x="1677981" y="3287831"/>
            <a:ext cx="401319" cy="401317"/>
            <a:chOff x="2996418" y="1828800"/>
            <a:chExt cx="717453" cy="717453"/>
          </a:xfrm>
        </p:grpSpPr>
        <p:sp>
          <p:nvSpPr>
            <p:cNvPr id="19" name="Oval 4"/>
            <p:cNvSpPr/>
            <p:nvPr>
              <p:custDataLst>
                <p:tags r:id="rId2"/>
              </p:custDataLst>
            </p:nvPr>
          </p:nvSpPr>
          <p:spPr>
            <a:xfrm>
              <a:off x="2996418" y="1828800"/>
              <a:ext cx="717453" cy="717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20" name="Oval 5"/>
            <p:cNvSpPr/>
            <p:nvPr>
              <p:custDataLst>
                <p:tags r:id="rId3"/>
              </p:custDataLst>
            </p:nvPr>
          </p:nvSpPr>
          <p:spPr>
            <a:xfrm>
              <a:off x="3142370" y="1974752"/>
              <a:ext cx="425548" cy="425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25" name="Group 13"/>
          <p:cNvGrpSpPr/>
          <p:nvPr>
            <p:custDataLst>
              <p:tags r:id="rId4"/>
            </p:custDataLst>
          </p:nvPr>
        </p:nvGrpSpPr>
        <p:grpSpPr>
          <a:xfrm>
            <a:off x="4490032" y="3287831"/>
            <a:ext cx="401319" cy="401317"/>
            <a:chOff x="2996418" y="1828800"/>
            <a:chExt cx="717453" cy="717453"/>
          </a:xfrm>
        </p:grpSpPr>
        <p:sp>
          <p:nvSpPr>
            <p:cNvPr id="26" name="Oval 18"/>
            <p:cNvSpPr/>
            <p:nvPr>
              <p:custDataLst>
                <p:tags r:id="rId5"/>
              </p:custDataLst>
            </p:nvPr>
          </p:nvSpPr>
          <p:spPr>
            <a:xfrm>
              <a:off x="2996418" y="1828800"/>
              <a:ext cx="717453" cy="717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27" name="Oval 19"/>
            <p:cNvSpPr/>
            <p:nvPr>
              <p:custDataLst>
                <p:tags r:id="rId6"/>
              </p:custDataLst>
            </p:nvPr>
          </p:nvSpPr>
          <p:spPr>
            <a:xfrm>
              <a:off x="3142370" y="1974752"/>
              <a:ext cx="425548" cy="425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41" name="Group 21"/>
          <p:cNvGrpSpPr/>
          <p:nvPr>
            <p:custDataLst>
              <p:tags r:id="rId7"/>
            </p:custDataLst>
          </p:nvPr>
        </p:nvGrpSpPr>
        <p:grpSpPr>
          <a:xfrm>
            <a:off x="7302083" y="3287831"/>
            <a:ext cx="401319" cy="401317"/>
            <a:chOff x="2996418" y="1828800"/>
            <a:chExt cx="717453" cy="717453"/>
          </a:xfrm>
        </p:grpSpPr>
        <p:sp>
          <p:nvSpPr>
            <p:cNvPr id="42" name="Oval 26"/>
            <p:cNvSpPr/>
            <p:nvPr>
              <p:custDataLst>
                <p:tags r:id="rId8"/>
              </p:custDataLst>
            </p:nvPr>
          </p:nvSpPr>
          <p:spPr>
            <a:xfrm>
              <a:off x="2996418" y="1828800"/>
              <a:ext cx="717453" cy="717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43" name="Oval 27"/>
            <p:cNvSpPr/>
            <p:nvPr>
              <p:custDataLst>
                <p:tags r:id="rId9"/>
              </p:custDataLst>
            </p:nvPr>
          </p:nvSpPr>
          <p:spPr>
            <a:xfrm>
              <a:off x="3142370" y="1974752"/>
              <a:ext cx="425548" cy="425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47" name="Group 29"/>
          <p:cNvGrpSpPr/>
          <p:nvPr>
            <p:custDataLst>
              <p:tags r:id="rId10"/>
            </p:custDataLst>
          </p:nvPr>
        </p:nvGrpSpPr>
        <p:grpSpPr>
          <a:xfrm>
            <a:off x="10114133" y="3287831"/>
            <a:ext cx="401319" cy="401317"/>
            <a:chOff x="2996418" y="1828800"/>
            <a:chExt cx="717453" cy="717453"/>
          </a:xfrm>
        </p:grpSpPr>
        <p:sp>
          <p:nvSpPr>
            <p:cNvPr id="48" name="Oval 34"/>
            <p:cNvSpPr/>
            <p:nvPr>
              <p:custDataLst>
                <p:tags r:id="rId11"/>
              </p:custDataLst>
            </p:nvPr>
          </p:nvSpPr>
          <p:spPr>
            <a:xfrm>
              <a:off x="2996418" y="1828800"/>
              <a:ext cx="717453" cy="717453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49" name="Oval 35"/>
            <p:cNvSpPr/>
            <p:nvPr>
              <p:custDataLst>
                <p:tags r:id="rId12"/>
              </p:custDataLst>
            </p:nvPr>
          </p:nvSpPr>
          <p:spPr>
            <a:xfrm>
              <a:off x="3142370" y="1974752"/>
              <a:ext cx="425548" cy="42554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60" name="Freeform 91"/>
          <p:cNvSpPr>
            <a:spLocks noEditPoints="1"/>
          </p:cNvSpPr>
          <p:nvPr>
            <p:custDataLst>
              <p:tags r:id="rId13"/>
            </p:custDataLst>
          </p:nvPr>
        </p:nvSpPr>
        <p:spPr bwMode="auto">
          <a:xfrm>
            <a:off x="7196355" y="2216745"/>
            <a:ext cx="612775" cy="612775"/>
          </a:xfrm>
          <a:custGeom>
            <a:avLst/>
            <a:gdLst>
              <a:gd name="T0" fmla="*/ 1133 w 3474"/>
              <a:gd name="T1" fmla="*/ 1077 h 3475"/>
              <a:gd name="T2" fmla="*/ 1072 w 3474"/>
              <a:gd name="T3" fmla="*/ 1158 h 3475"/>
              <a:gd name="T4" fmla="*/ 1124 w 3474"/>
              <a:gd name="T5" fmla="*/ 1172 h 3475"/>
              <a:gd name="T6" fmla="*/ 1180 w 3474"/>
              <a:gd name="T7" fmla="*/ 1194 h 3475"/>
              <a:gd name="T8" fmla="*/ 1199 w 3474"/>
              <a:gd name="T9" fmla="*/ 1253 h 3475"/>
              <a:gd name="T10" fmla="*/ 1167 w 3474"/>
              <a:gd name="T11" fmla="*/ 1309 h 3475"/>
              <a:gd name="T12" fmla="*/ 1228 w 3474"/>
              <a:gd name="T13" fmla="*/ 1326 h 3475"/>
              <a:gd name="T14" fmla="*/ 1315 w 3474"/>
              <a:gd name="T15" fmla="*/ 1268 h 3475"/>
              <a:gd name="T16" fmla="*/ 1334 w 3474"/>
              <a:gd name="T17" fmla="*/ 1166 h 3475"/>
              <a:gd name="T18" fmla="*/ 1287 w 3474"/>
              <a:gd name="T19" fmla="*/ 1085 h 3475"/>
              <a:gd name="T20" fmla="*/ 1210 w 3474"/>
              <a:gd name="T21" fmla="*/ 1057 h 3475"/>
              <a:gd name="T22" fmla="*/ 736 w 3474"/>
              <a:gd name="T23" fmla="*/ 1040 h 3475"/>
              <a:gd name="T24" fmla="*/ 924 w 3474"/>
              <a:gd name="T25" fmla="*/ 1147 h 3475"/>
              <a:gd name="T26" fmla="*/ 978 w 3474"/>
              <a:gd name="T27" fmla="*/ 1020 h 3475"/>
              <a:gd name="T28" fmla="*/ 1094 w 3474"/>
              <a:gd name="T29" fmla="*/ 934 h 3475"/>
              <a:gd name="T30" fmla="*/ 1236 w 3474"/>
              <a:gd name="T31" fmla="*/ 916 h 3475"/>
              <a:gd name="T32" fmla="*/ 1372 w 3474"/>
              <a:gd name="T33" fmla="*/ 968 h 3475"/>
              <a:gd name="T34" fmla="*/ 1464 w 3474"/>
              <a:gd name="T35" fmla="*/ 1085 h 3475"/>
              <a:gd name="T36" fmla="*/ 1482 w 3474"/>
              <a:gd name="T37" fmla="*/ 1227 h 3475"/>
              <a:gd name="T38" fmla="*/ 1427 w 3474"/>
              <a:gd name="T39" fmla="*/ 1363 h 3475"/>
              <a:gd name="T40" fmla="*/ 1310 w 3474"/>
              <a:gd name="T41" fmla="*/ 1452 h 3475"/>
              <a:gd name="T42" fmla="*/ 1165 w 3474"/>
              <a:gd name="T43" fmla="*/ 1471 h 3475"/>
              <a:gd name="T44" fmla="*/ 1031 w 3474"/>
              <a:gd name="T45" fmla="*/ 1415 h 3475"/>
              <a:gd name="T46" fmla="*/ 942 w 3474"/>
              <a:gd name="T47" fmla="*/ 1299 h 3475"/>
              <a:gd name="T48" fmla="*/ 719 w 3474"/>
              <a:gd name="T49" fmla="*/ 1199 h 3475"/>
              <a:gd name="T50" fmla="*/ 3298 w 3474"/>
              <a:gd name="T51" fmla="*/ 2319 h 3475"/>
              <a:gd name="T52" fmla="*/ 208 w 3474"/>
              <a:gd name="T53" fmla="*/ 148 h 3475"/>
              <a:gd name="T54" fmla="*/ 147 w 3474"/>
              <a:gd name="T55" fmla="*/ 208 h 3475"/>
              <a:gd name="T56" fmla="*/ 151 w 3474"/>
              <a:gd name="T57" fmla="*/ 322 h 3475"/>
              <a:gd name="T58" fmla="*/ 214 w 3474"/>
              <a:gd name="T59" fmla="*/ 473 h 3475"/>
              <a:gd name="T60" fmla="*/ 329 w 3474"/>
              <a:gd name="T61" fmla="*/ 647 h 3475"/>
              <a:gd name="T62" fmla="*/ 489 w 3474"/>
              <a:gd name="T63" fmla="*/ 830 h 3475"/>
              <a:gd name="T64" fmla="*/ 602 w 3474"/>
              <a:gd name="T65" fmla="*/ 609 h 3475"/>
              <a:gd name="T66" fmla="*/ 649 w 3474"/>
              <a:gd name="T67" fmla="*/ 577 h 3475"/>
              <a:gd name="T68" fmla="*/ 734 w 3474"/>
              <a:gd name="T69" fmla="*/ 408 h 3475"/>
              <a:gd name="T70" fmla="*/ 555 w 3474"/>
              <a:gd name="T71" fmla="*/ 269 h 3475"/>
              <a:gd name="T72" fmla="*/ 392 w 3474"/>
              <a:gd name="T73" fmla="*/ 177 h 3475"/>
              <a:gd name="T74" fmla="*/ 259 w 3474"/>
              <a:gd name="T75" fmla="*/ 142 h 3475"/>
              <a:gd name="T76" fmla="*/ 336 w 3474"/>
              <a:gd name="T77" fmla="*/ 15 h 3475"/>
              <a:gd name="T78" fmla="*/ 524 w 3474"/>
              <a:gd name="T79" fmla="*/ 87 h 3475"/>
              <a:gd name="T80" fmla="*/ 726 w 3474"/>
              <a:gd name="T81" fmla="*/ 213 h 3475"/>
              <a:gd name="T82" fmla="*/ 929 w 3474"/>
              <a:gd name="T83" fmla="*/ 389 h 3475"/>
              <a:gd name="T84" fmla="*/ 1592 w 3474"/>
              <a:gd name="T85" fmla="*/ 427 h 3475"/>
              <a:gd name="T86" fmla="*/ 1645 w 3474"/>
              <a:gd name="T87" fmla="*/ 452 h 3475"/>
              <a:gd name="T88" fmla="*/ 3474 w 3474"/>
              <a:gd name="T89" fmla="*/ 2318 h 3475"/>
              <a:gd name="T90" fmla="*/ 2375 w 3474"/>
              <a:gd name="T91" fmla="*/ 3452 h 3475"/>
              <a:gd name="T92" fmla="*/ 2323 w 3474"/>
              <a:gd name="T93" fmla="*/ 3475 h 3475"/>
              <a:gd name="T94" fmla="*/ 2272 w 3474"/>
              <a:gd name="T95" fmla="*/ 3452 h 3475"/>
              <a:gd name="T96" fmla="*/ 443 w 3474"/>
              <a:gd name="T97" fmla="*/ 1592 h 3475"/>
              <a:gd name="T98" fmla="*/ 430 w 3474"/>
              <a:gd name="T99" fmla="*/ 978 h 3475"/>
              <a:gd name="T100" fmla="*/ 249 w 3474"/>
              <a:gd name="T101" fmla="*/ 781 h 3475"/>
              <a:gd name="T102" fmla="*/ 111 w 3474"/>
              <a:gd name="T103" fmla="*/ 575 h 3475"/>
              <a:gd name="T104" fmla="*/ 26 w 3474"/>
              <a:gd name="T105" fmla="*/ 381 h 3475"/>
              <a:gd name="T106" fmla="*/ 0 w 3474"/>
              <a:gd name="T107" fmla="*/ 212 h 3475"/>
              <a:gd name="T108" fmla="*/ 39 w 3474"/>
              <a:gd name="T109" fmla="*/ 83 h 3475"/>
              <a:gd name="T110" fmla="*/ 142 w 3474"/>
              <a:gd name="T111" fmla="*/ 11 h 347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3474" h="3475">
                <a:moveTo>
                  <a:pt x="1210" y="1057"/>
                </a:moveTo>
                <a:lnTo>
                  <a:pt x="1184" y="1059"/>
                </a:lnTo>
                <a:lnTo>
                  <a:pt x="1159" y="1065"/>
                </a:lnTo>
                <a:lnTo>
                  <a:pt x="1133" y="1077"/>
                </a:lnTo>
                <a:lnTo>
                  <a:pt x="1107" y="1097"/>
                </a:lnTo>
                <a:lnTo>
                  <a:pt x="1091" y="1115"/>
                </a:lnTo>
                <a:lnTo>
                  <a:pt x="1080" y="1136"/>
                </a:lnTo>
                <a:lnTo>
                  <a:pt x="1072" y="1158"/>
                </a:lnTo>
                <a:lnTo>
                  <a:pt x="1068" y="1181"/>
                </a:lnTo>
                <a:lnTo>
                  <a:pt x="1088" y="1180"/>
                </a:lnTo>
                <a:lnTo>
                  <a:pt x="1106" y="1176"/>
                </a:lnTo>
                <a:lnTo>
                  <a:pt x="1124" y="1172"/>
                </a:lnTo>
                <a:lnTo>
                  <a:pt x="1141" y="1172"/>
                </a:lnTo>
                <a:lnTo>
                  <a:pt x="1157" y="1176"/>
                </a:lnTo>
                <a:lnTo>
                  <a:pt x="1170" y="1183"/>
                </a:lnTo>
                <a:lnTo>
                  <a:pt x="1180" y="1194"/>
                </a:lnTo>
                <a:lnTo>
                  <a:pt x="1190" y="1207"/>
                </a:lnTo>
                <a:lnTo>
                  <a:pt x="1195" y="1222"/>
                </a:lnTo>
                <a:lnTo>
                  <a:pt x="1199" y="1237"/>
                </a:lnTo>
                <a:lnTo>
                  <a:pt x="1199" y="1253"/>
                </a:lnTo>
                <a:lnTo>
                  <a:pt x="1196" y="1269"/>
                </a:lnTo>
                <a:lnTo>
                  <a:pt x="1191" y="1283"/>
                </a:lnTo>
                <a:lnTo>
                  <a:pt x="1181" y="1297"/>
                </a:lnTo>
                <a:lnTo>
                  <a:pt x="1167" y="1309"/>
                </a:lnTo>
                <a:lnTo>
                  <a:pt x="1151" y="1317"/>
                </a:lnTo>
                <a:lnTo>
                  <a:pt x="1175" y="1325"/>
                </a:lnTo>
                <a:lnTo>
                  <a:pt x="1201" y="1328"/>
                </a:lnTo>
                <a:lnTo>
                  <a:pt x="1228" y="1326"/>
                </a:lnTo>
                <a:lnTo>
                  <a:pt x="1253" y="1318"/>
                </a:lnTo>
                <a:lnTo>
                  <a:pt x="1277" y="1306"/>
                </a:lnTo>
                <a:lnTo>
                  <a:pt x="1298" y="1289"/>
                </a:lnTo>
                <a:lnTo>
                  <a:pt x="1315" y="1268"/>
                </a:lnTo>
                <a:lnTo>
                  <a:pt x="1328" y="1244"/>
                </a:lnTo>
                <a:lnTo>
                  <a:pt x="1334" y="1219"/>
                </a:lnTo>
                <a:lnTo>
                  <a:pt x="1337" y="1193"/>
                </a:lnTo>
                <a:lnTo>
                  <a:pt x="1334" y="1166"/>
                </a:lnTo>
                <a:lnTo>
                  <a:pt x="1328" y="1141"/>
                </a:lnTo>
                <a:lnTo>
                  <a:pt x="1315" y="1117"/>
                </a:lnTo>
                <a:lnTo>
                  <a:pt x="1298" y="1097"/>
                </a:lnTo>
                <a:lnTo>
                  <a:pt x="1287" y="1085"/>
                </a:lnTo>
                <a:lnTo>
                  <a:pt x="1271" y="1074"/>
                </a:lnTo>
                <a:lnTo>
                  <a:pt x="1253" y="1066"/>
                </a:lnTo>
                <a:lnTo>
                  <a:pt x="1232" y="1060"/>
                </a:lnTo>
                <a:lnTo>
                  <a:pt x="1210" y="1057"/>
                </a:lnTo>
                <a:close/>
                <a:moveTo>
                  <a:pt x="1572" y="585"/>
                </a:moveTo>
                <a:lnTo>
                  <a:pt x="730" y="718"/>
                </a:lnTo>
                <a:lnTo>
                  <a:pt x="686" y="1004"/>
                </a:lnTo>
                <a:lnTo>
                  <a:pt x="736" y="1040"/>
                </a:lnTo>
                <a:lnTo>
                  <a:pt x="785" y="1073"/>
                </a:lnTo>
                <a:lnTo>
                  <a:pt x="834" y="1102"/>
                </a:lnTo>
                <a:lnTo>
                  <a:pt x="879" y="1126"/>
                </a:lnTo>
                <a:lnTo>
                  <a:pt x="924" y="1147"/>
                </a:lnTo>
                <a:lnTo>
                  <a:pt x="931" y="1114"/>
                </a:lnTo>
                <a:lnTo>
                  <a:pt x="944" y="1081"/>
                </a:lnTo>
                <a:lnTo>
                  <a:pt x="959" y="1049"/>
                </a:lnTo>
                <a:lnTo>
                  <a:pt x="978" y="1020"/>
                </a:lnTo>
                <a:lnTo>
                  <a:pt x="1003" y="992"/>
                </a:lnTo>
                <a:lnTo>
                  <a:pt x="1030" y="968"/>
                </a:lnTo>
                <a:lnTo>
                  <a:pt x="1061" y="949"/>
                </a:lnTo>
                <a:lnTo>
                  <a:pt x="1094" y="934"/>
                </a:lnTo>
                <a:lnTo>
                  <a:pt x="1128" y="922"/>
                </a:lnTo>
                <a:lnTo>
                  <a:pt x="1163" y="916"/>
                </a:lnTo>
                <a:lnTo>
                  <a:pt x="1200" y="914"/>
                </a:lnTo>
                <a:lnTo>
                  <a:pt x="1236" y="916"/>
                </a:lnTo>
                <a:lnTo>
                  <a:pt x="1272" y="922"/>
                </a:lnTo>
                <a:lnTo>
                  <a:pt x="1308" y="934"/>
                </a:lnTo>
                <a:lnTo>
                  <a:pt x="1341" y="949"/>
                </a:lnTo>
                <a:lnTo>
                  <a:pt x="1372" y="968"/>
                </a:lnTo>
                <a:lnTo>
                  <a:pt x="1402" y="992"/>
                </a:lnTo>
                <a:lnTo>
                  <a:pt x="1427" y="1021"/>
                </a:lnTo>
                <a:lnTo>
                  <a:pt x="1448" y="1052"/>
                </a:lnTo>
                <a:lnTo>
                  <a:pt x="1464" y="1085"/>
                </a:lnTo>
                <a:lnTo>
                  <a:pt x="1476" y="1120"/>
                </a:lnTo>
                <a:lnTo>
                  <a:pt x="1482" y="1156"/>
                </a:lnTo>
                <a:lnTo>
                  <a:pt x="1485" y="1192"/>
                </a:lnTo>
                <a:lnTo>
                  <a:pt x="1482" y="1227"/>
                </a:lnTo>
                <a:lnTo>
                  <a:pt x="1476" y="1263"/>
                </a:lnTo>
                <a:lnTo>
                  <a:pt x="1464" y="1298"/>
                </a:lnTo>
                <a:lnTo>
                  <a:pt x="1448" y="1331"/>
                </a:lnTo>
                <a:lnTo>
                  <a:pt x="1427" y="1363"/>
                </a:lnTo>
                <a:lnTo>
                  <a:pt x="1402" y="1392"/>
                </a:lnTo>
                <a:lnTo>
                  <a:pt x="1374" y="1415"/>
                </a:lnTo>
                <a:lnTo>
                  <a:pt x="1344" y="1435"/>
                </a:lnTo>
                <a:lnTo>
                  <a:pt x="1310" y="1452"/>
                </a:lnTo>
                <a:lnTo>
                  <a:pt x="1275" y="1464"/>
                </a:lnTo>
                <a:lnTo>
                  <a:pt x="1239" y="1471"/>
                </a:lnTo>
                <a:lnTo>
                  <a:pt x="1202" y="1473"/>
                </a:lnTo>
                <a:lnTo>
                  <a:pt x="1165" y="1471"/>
                </a:lnTo>
                <a:lnTo>
                  <a:pt x="1129" y="1464"/>
                </a:lnTo>
                <a:lnTo>
                  <a:pt x="1095" y="1452"/>
                </a:lnTo>
                <a:lnTo>
                  <a:pt x="1062" y="1435"/>
                </a:lnTo>
                <a:lnTo>
                  <a:pt x="1031" y="1415"/>
                </a:lnTo>
                <a:lnTo>
                  <a:pt x="1003" y="1392"/>
                </a:lnTo>
                <a:lnTo>
                  <a:pt x="978" y="1363"/>
                </a:lnTo>
                <a:lnTo>
                  <a:pt x="957" y="1332"/>
                </a:lnTo>
                <a:lnTo>
                  <a:pt x="942" y="1299"/>
                </a:lnTo>
                <a:lnTo>
                  <a:pt x="889" y="1281"/>
                </a:lnTo>
                <a:lnTo>
                  <a:pt x="833" y="1258"/>
                </a:lnTo>
                <a:lnTo>
                  <a:pt x="777" y="1231"/>
                </a:lnTo>
                <a:lnTo>
                  <a:pt x="719" y="1199"/>
                </a:lnTo>
                <a:lnTo>
                  <a:pt x="661" y="1162"/>
                </a:lnTo>
                <a:lnTo>
                  <a:pt x="597" y="1563"/>
                </a:lnTo>
                <a:lnTo>
                  <a:pt x="2323" y="3296"/>
                </a:lnTo>
                <a:lnTo>
                  <a:pt x="3298" y="2319"/>
                </a:lnTo>
                <a:lnTo>
                  <a:pt x="1572" y="585"/>
                </a:lnTo>
                <a:close/>
                <a:moveTo>
                  <a:pt x="259" y="142"/>
                </a:moveTo>
                <a:lnTo>
                  <a:pt x="231" y="144"/>
                </a:lnTo>
                <a:lnTo>
                  <a:pt x="208" y="148"/>
                </a:lnTo>
                <a:lnTo>
                  <a:pt x="187" y="157"/>
                </a:lnTo>
                <a:lnTo>
                  <a:pt x="169" y="170"/>
                </a:lnTo>
                <a:lnTo>
                  <a:pt x="156" y="188"/>
                </a:lnTo>
                <a:lnTo>
                  <a:pt x="147" y="208"/>
                </a:lnTo>
                <a:lnTo>
                  <a:pt x="142" y="232"/>
                </a:lnTo>
                <a:lnTo>
                  <a:pt x="141" y="260"/>
                </a:lnTo>
                <a:lnTo>
                  <a:pt x="145" y="289"/>
                </a:lnTo>
                <a:lnTo>
                  <a:pt x="151" y="322"/>
                </a:lnTo>
                <a:lnTo>
                  <a:pt x="161" y="357"/>
                </a:lnTo>
                <a:lnTo>
                  <a:pt x="176" y="394"/>
                </a:lnTo>
                <a:lnTo>
                  <a:pt x="193" y="433"/>
                </a:lnTo>
                <a:lnTo>
                  <a:pt x="214" y="473"/>
                </a:lnTo>
                <a:lnTo>
                  <a:pt x="239" y="515"/>
                </a:lnTo>
                <a:lnTo>
                  <a:pt x="266" y="558"/>
                </a:lnTo>
                <a:lnTo>
                  <a:pt x="296" y="603"/>
                </a:lnTo>
                <a:lnTo>
                  <a:pt x="329" y="647"/>
                </a:lnTo>
                <a:lnTo>
                  <a:pt x="365" y="692"/>
                </a:lnTo>
                <a:lnTo>
                  <a:pt x="403" y="739"/>
                </a:lnTo>
                <a:lnTo>
                  <a:pt x="444" y="784"/>
                </a:lnTo>
                <a:lnTo>
                  <a:pt x="489" y="830"/>
                </a:lnTo>
                <a:lnTo>
                  <a:pt x="550" y="889"/>
                </a:lnTo>
                <a:lnTo>
                  <a:pt x="590" y="637"/>
                </a:lnTo>
                <a:lnTo>
                  <a:pt x="594" y="623"/>
                </a:lnTo>
                <a:lnTo>
                  <a:pt x="602" y="609"/>
                </a:lnTo>
                <a:lnTo>
                  <a:pt x="611" y="596"/>
                </a:lnTo>
                <a:lnTo>
                  <a:pt x="622" y="587"/>
                </a:lnTo>
                <a:lnTo>
                  <a:pt x="634" y="581"/>
                </a:lnTo>
                <a:lnTo>
                  <a:pt x="649" y="577"/>
                </a:lnTo>
                <a:lnTo>
                  <a:pt x="870" y="543"/>
                </a:lnTo>
                <a:lnTo>
                  <a:pt x="824" y="494"/>
                </a:lnTo>
                <a:lnTo>
                  <a:pt x="779" y="450"/>
                </a:lnTo>
                <a:lnTo>
                  <a:pt x="734" y="408"/>
                </a:lnTo>
                <a:lnTo>
                  <a:pt x="688" y="369"/>
                </a:lnTo>
                <a:lnTo>
                  <a:pt x="644" y="334"/>
                </a:lnTo>
                <a:lnTo>
                  <a:pt x="600" y="300"/>
                </a:lnTo>
                <a:lnTo>
                  <a:pt x="555" y="269"/>
                </a:lnTo>
                <a:lnTo>
                  <a:pt x="513" y="242"/>
                </a:lnTo>
                <a:lnTo>
                  <a:pt x="471" y="216"/>
                </a:lnTo>
                <a:lnTo>
                  <a:pt x="431" y="195"/>
                </a:lnTo>
                <a:lnTo>
                  <a:pt x="392" y="177"/>
                </a:lnTo>
                <a:lnTo>
                  <a:pt x="356" y="164"/>
                </a:lnTo>
                <a:lnTo>
                  <a:pt x="321" y="153"/>
                </a:lnTo>
                <a:lnTo>
                  <a:pt x="288" y="146"/>
                </a:lnTo>
                <a:lnTo>
                  <a:pt x="259" y="142"/>
                </a:lnTo>
                <a:close/>
                <a:moveTo>
                  <a:pt x="212" y="0"/>
                </a:moveTo>
                <a:lnTo>
                  <a:pt x="251" y="1"/>
                </a:lnTo>
                <a:lnTo>
                  <a:pt x="292" y="6"/>
                </a:lnTo>
                <a:lnTo>
                  <a:pt x="336" y="15"/>
                </a:lnTo>
                <a:lnTo>
                  <a:pt x="380" y="27"/>
                </a:lnTo>
                <a:lnTo>
                  <a:pt x="426" y="43"/>
                </a:lnTo>
                <a:lnTo>
                  <a:pt x="474" y="63"/>
                </a:lnTo>
                <a:lnTo>
                  <a:pt x="524" y="87"/>
                </a:lnTo>
                <a:lnTo>
                  <a:pt x="573" y="113"/>
                </a:lnTo>
                <a:lnTo>
                  <a:pt x="624" y="144"/>
                </a:lnTo>
                <a:lnTo>
                  <a:pt x="674" y="176"/>
                </a:lnTo>
                <a:lnTo>
                  <a:pt x="726" y="213"/>
                </a:lnTo>
                <a:lnTo>
                  <a:pt x="777" y="253"/>
                </a:lnTo>
                <a:lnTo>
                  <a:pt x="829" y="296"/>
                </a:lnTo>
                <a:lnTo>
                  <a:pt x="879" y="341"/>
                </a:lnTo>
                <a:lnTo>
                  <a:pt x="929" y="389"/>
                </a:lnTo>
                <a:lnTo>
                  <a:pt x="987" y="452"/>
                </a:lnTo>
                <a:lnTo>
                  <a:pt x="1042" y="515"/>
                </a:lnTo>
                <a:lnTo>
                  <a:pt x="1578" y="430"/>
                </a:lnTo>
                <a:lnTo>
                  <a:pt x="1592" y="427"/>
                </a:lnTo>
                <a:lnTo>
                  <a:pt x="1606" y="430"/>
                </a:lnTo>
                <a:lnTo>
                  <a:pt x="1618" y="435"/>
                </a:lnTo>
                <a:lnTo>
                  <a:pt x="1632" y="443"/>
                </a:lnTo>
                <a:lnTo>
                  <a:pt x="1645" y="452"/>
                </a:lnTo>
                <a:lnTo>
                  <a:pt x="3453" y="2267"/>
                </a:lnTo>
                <a:lnTo>
                  <a:pt x="3464" y="2282"/>
                </a:lnTo>
                <a:lnTo>
                  <a:pt x="3472" y="2300"/>
                </a:lnTo>
                <a:lnTo>
                  <a:pt x="3474" y="2318"/>
                </a:lnTo>
                <a:lnTo>
                  <a:pt x="3472" y="2337"/>
                </a:lnTo>
                <a:lnTo>
                  <a:pt x="3464" y="2355"/>
                </a:lnTo>
                <a:lnTo>
                  <a:pt x="3453" y="2371"/>
                </a:lnTo>
                <a:lnTo>
                  <a:pt x="2375" y="3452"/>
                </a:lnTo>
                <a:lnTo>
                  <a:pt x="2365" y="3462"/>
                </a:lnTo>
                <a:lnTo>
                  <a:pt x="2352" y="3468"/>
                </a:lnTo>
                <a:lnTo>
                  <a:pt x="2339" y="3472"/>
                </a:lnTo>
                <a:lnTo>
                  <a:pt x="2323" y="3475"/>
                </a:lnTo>
                <a:lnTo>
                  <a:pt x="2309" y="3472"/>
                </a:lnTo>
                <a:lnTo>
                  <a:pt x="2295" y="3468"/>
                </a:lnTo>
                <a:lnTo>
                  <a:pt x="2283" y="3462"/>
                </a:lnTo>
                <a:lnTo>
                  <a:pt x="2272" y="3452"/>
                </a:lnTo>
                <a:lnTo>
                  <a:pt x="464" y="1637"/>
                </a:lnTo>
                <a:lnTo>
                  <a:pt x="455" y="1624"/>
                </a:lnTo>
                <a:lnTo>
                  <a:pt x="448" y="1610"/>
                </a:lnTo>
                <a:lnTo>
                  <a:pt x="443" y="1592"/>
                </a:lnTo>
                <a:lnTo>
                  <a:pt x="442" y="1571"/>
                </a:lnTo>
                <a:lnTo>
                  <a:pt x="524" y="1061"/>
                </a:lnTo>
                <a:lnTo>
                  <a:pt x="476" y="1021"/>
                </a:lnTo>
                <a:lnTo>
                  <a:pt x="430" y="978"/>
                </a:lnTo>
                <a:lnTo>
                  <a:pt x="384" y="934"/>
                </a:lnTo>
                <a:lnTo>
                  <a:pt x="336" y="883"/>
                </a:lnTo>
                <a:lnTo>
                  <a:pt x="291" y="833"/>
                </a:lnTo>
                <a:lnTo>
                  <a:pt x="249" y="781"/>
                </a:lnTo>
                <a:lnTo>
                  <a:pt x="209" y="729"/>
                </a:lnTo>
                <a:lnTo>
                  <a:pt x="173" y="678"/>
                </a:lnTo>
                <a:lnTo>
                  <a:pt x="140" y="626"/>
                </a:lnTo>
                <a:lnTo>
                  <a:pt x="111" y="575"/>
                </a:lnTo>
                <a:lnTo>
                  <a:pt x="84" y="526"/>
                </a:lnTo>
                <a:lnTo>
                  <a:pt x="61" y="476"/>
                </a:lnTo>
                <a:lnTo>
                  <a:pt x="42" y="427"/>
                </a:lnTo>
                <a:lnTo>
                  <a:pt x="26" y="381"/>
                </a:lnTo>
                <a:lnTo>
                  <a:pt x="14" y="336"/>
                </a:lnTo>
                <a:lnTo>
                  <a:pt x="5" y="292"/>
                </a:lnTo>
                <a:lnTo>
                  <a:pt x="1" y="251"/>
                </a:lnTo>
                <a:lnTo>
                  <a:pt x="0" y="212"/>
                </a:lnTo>
                <a:lnTo>
                  <a:pt x="4" y="175"/>
                </a:lnTo>
                <a:lnTo>
                  <a:pt x="12" y="141"/>
                </a:lnTo>
                <a:lnTo>
                  <a:pt x="23" y="111"/>
                </a:lnTo>
                <a:lnTo>
                  <a:pt x="39" y="83"/>
                </a:lnTo>
                <a:lnTo>
                  <a:pt x="59" y="59"/>
                </a:lnTo>
                <a:lnTo>
                  <a:pt x="83" y="38"/>
                </a:lnTo>
                <a:lnTo>
                  <a:pt x="112" y="22"/>
                </a:lnTo>
                <a:lnTo>
                  <a:pt x="142" y="11"/>
                </a:lnTo>
                <a:lnTo>
                  <a:pt x="176" y="3"/>
                </a:lnTo>
                <a:lnTo>
                  <a:pt x="212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grpSp>
        <p:nvGrpSpPr>
          <p:cNvPr id="61" name="Group 44"/>
          <p:cNvGrpSpPr/>
          <p:nvPr>
            <p:custDataLst>
              <p:tags r:id="rId14"/>
            </p:custDataLst>
          </p:nvPr>
        </p:nvGrpSpPr>
        <p:grpSpPr>
          <a:xfrm>
            <a:off x="10007609" y="2215951"/>
            <a:ext cx="614363" cy="614363"/>
            <a:chOff x="10948988" y="2659063"/>
            <a:chExt cx="614362" cy="614362"/>
          </a:xfrm>
          <a:solidFill>
            <a:schemeClr val="bg1"/>
          </a:solidFill>
        </p:grpSpPr>
        <p:sp>
          <p:nvSpPr>
            <p:cNvPr id="62" name="Freeform 112"/>
            <p:cNvSpPr>
              <a:spLocks noEditPoints="1"/>
            </p:cNvSpPr>
            <p:nvPr>
              <p:custDataLst>
                <p:tags r:id="rId15"/>
              </p:custDataLst>
            </p:nvPr>
          </p:nvSpPr>
          <p:spPr bwMode="auto">
            <a:xfrm>
              <a:off x="10948988" y="2659063"/>
              <a:ext cx="614362" cy="614362"/>
            </a:xfrm>
            <a:custGeom>
              <a:avLst/>
              <a:gdLst>
                <a:gd name="T0" fmla="*/ 1246 w 3483"/>
                <a:gd name="T1" fmla="*/ 2263 h 3483"/>
                <a:gd name="T2" fmla="*/ 1059 w 3483"/>
                <a:gd name="T3" fmla="*/ 2432 h 3483"/>
                <a:gd name="T4" fmla="*/ 986 w 3483"/>
                <a:gd name="T5" fmla="*/ 2683 h 3483"/>
                <a:gd name="T6" fmla="*/ 1307 w 3483"/>
                <a:gd name="T7" fmla="*/ 3026 h 3483"/>
                <a:gd name="T8" fmla="*/ 1668 w 3483"/>
                <a:gd name="T9" fmla="*/ 2861 h 3483"/>
                <a:gd name="T10" fmla="*/ 2092 w 3483"/>
                <a:gd name="T11" fmla="*/ 3052 h 3483"/>
                <a:gd name="T12" fmla="*/ 2491 w 3483"/>
                <a:gd name="T13" fmla="*/ 2872 h 3483"/>
                <a:gd name="T14" fmla="*/ 2443 w 3483"/>
                <a:gd name="T15" fmla="*/ 2476 h 3483"/>
                <a:gd name="T16" fmla="*/ 2275 w 3483"/>
                <a:gd name="T17" fmla="*/ 2288 h 3483"/>
                <a:gd name="T18" fmla="*/ 2023 w 3483"/>
                <a:gd name="T19" fmla="*/ 2215 h 3483"/>
                <a:gd name="T20" fmla="*/ 1394 w 3483"/>
                <a:gd name="T21" fmla="*/ 430 h 3483"/>
                <a:gd name="T22" fmla="*/ 988 w 3483"/>
                <a:gd name="T23" fmla="*/ 614 h 3483"/>
                <a:gd name="T24" fmla="*/ 666 w 3483"/>
                <a:gd name="T25" fmla="*/ 915 h 3483"/>
                <a:gd name="T26" fmla="*/ 457 w 3483"/>
                <a:gd name="T27" fmla="*/ 1307 h 3483"/>
                <a:gd name="T28" fmla="*/ 622 w 3483"/>
                <a:gd name="T29" fmla="*/ 1667 h 3483"/>
                <a:gd name="T30" fmla="*/ 432 w 3483"/>
                <a:gd name="T31" fmla="*/ 2093 h 3483"/>
                <a:gd name="T32" fmla="*/ 614 w 3483"/>
                <a:gd name="T33" fmla="*/ 2495 h 3483"/>
                <a:gd name="T34" fmla="*/ 844 w 3483"/>
                <a:gd name="T35" fmla="*/ 2682 h 3483"/>
                <a:gd name="T36" fmla="*/ 915 w 3483"/>
                <a:gd name="T37" fmla="*/ 2386 h 3483"/>
                <a:gd name="T38" fmla="*/ 1112 w 3483"/>
                <a:gd name="T39" fmla="*/ 2166 h 3483"/>
                <a:gd name="T40" fmla="*/ 1396 w 3483"/>
                <a:gd name="T41" fmla="*/ 2062 h 3483"/>
                <a:gd name="T42" fmla="*/ 2214 w 3483"/>
                <a:gd name="T43" fmla="*/ 2087 h 3483"/>
                <a:gd name="T44" fmla="*/ 2470 w 3483"/>
                <a:gd name="T45" fmla="*/ 2240 h 3483"/>
                <a:gd name="T46" fmla="*/ 2625 w 3483"/>
                <a:gd name="T47" fmla="*/ 2495 h 3483"/>
                <a:gd name="T48" fmla="*/ 2715 w 3483"/>
                <a:gd name="T49" fmla="*/ 2685 h 3483"/>
                <a:gd name="T50" fmla="*/ 2962 w 3483"/>
                <a:gd name="T51" fmla="*/ 2334 h 3483"/>
                <a:gd name="T52" fmla="*/ 3086 w 3483"/>
                <a:gd name="T53" fmla="*/ 1912 h 3483"/>
                <a:gd name="T54" fmla="*/ 3087 w 3483"/>
                <a:gd name="T55" fmla="*/ 1574 h 3483"/>
                <a:gd name="T56" fmla="*/ 2958 w 3483"/>
                <a:gd name="T57" fmla="*/ 1143 h 3483"/>
                <a:gd name="T58" fmla="*/ 2703 w 3483"/>
                <a:gd name="T59" fmla="*/ 785 h 3483"/>
                <a:gd name="T60" fmla="*/ 2346 w 3483"/>
                <a:gd name="T61" fmla="*/ 527 h 3483"/>
                <a:gd name="T62" fmla="*/ 1916 w 3483"/>
                <a:gd name="T63" fmla="*/ 396 h 3483"/>
                <a:gd name="T64" fmla="*/ 1667 w 3483"/>
                <a:gd name="T65" fmla="*/ 0 h 3483"/>
                <a:gd name="T66" fmla="*/ 2115 w 3483"/>
                <a:gd name="T67" fmla="*/ 278 h 3483"/>
                <a:gd name="T68" fmla="*/ 2553 w 3483"/>
                <a:gd name="T69" fmla="*/ 469 h 3483"/>
                <a:gd name="T70" fmla="*/ 2907 w 3483"/>
                <a:gd name="T71" fmla="*/ 782 h 3483"/>
                <a:gd name="T72" fmla="*/ 3148 w 3483"/>
                <a:gd name="T73" fmla="*/ 1191 h 3483"/>
                <a:gd name="T74" fmla="*/ 3251 w 3483"/>
                <a:gd name="T75" fmla="*/ 1668 h 3483"/>
                <a:gd name="T76" fmla="*/ 3227 w 3483"/>
                <a:gd name="T77" fmla="*/ 2019 h 3483"/>
                <a:gd name="T78" fmla="*/ 3064 w 3483"/>
                <a:gd name="T79" fmla="*/ 2470 h 3483"/>
                <a:gd name="T80" fmla="*/ 2774 w 3483"/>
                <a:gd name="T81" fmla="*/ 2841 h 3483"/>
                <a:gd name="T82" fmla="*/ 2384 w 3483"/>
                <a:gd name="T83" fmla="*/ 3108 h 3483"/>
                <a:gd name="T84" fmla="*/ 1922 w 3483"/>
                <a:gd name="T85" fmla="*/ 3242 h 3483"/>
                <a:gd name="T86" fmla="*/ 1567 w 3483"/>
                <a:gd name="T87" fmla="*/ 3243 h 3483"/>
                <a:gd name="T88" fmla="*/ 1102 w 3483"/>
                <a:gd name="T89" fmla="*/ 3110 h 3483"/>
                <a:gd name="T90" fmla="*/ 710 w 3483"/>
                <a:gd name="T91" fmla="*/ 2844 h 3483"/>
                <a:gd name="T92" fmla="*/ 419 w 3483"/>
                <a:gd name="T93" fmla="*/ 2472 h 3483"/>
                <a:gd name="T94" fmla="*/ 255 w 3483"/>
                <a:gd name="T95" fmla="*/ 2020 h 3483"/>
                <a:gd name="T96" fmla="*/ 232 w 3483"/>
                <a:gd name="T97" fmla="*/ 1668 h 3483"/>
                <a:gd name="T98" fmla="*/ 336 w 3483"/>
                <a:gd name="T99" fmla="*/ 1189 h 3483"/>
                <a:gd name="T100" fmla="*/ 578 w 3483"/>
                <a:gd name="T101" fmla="*/ 780 h 3483"/>
                <a:gd name="T102" fmla="*/ 933 w 3483"/>
                <a:gd name="T103" fmla="*/ 467 h 3483"/>
                <a:gd name="T104" fmla="*/ 1373 w 3483"/>
                <a:gd name="T105" fmla="*/ 275 h 34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483" h="3483">
                  <a:moveTo>
                    <a:pt x="1453" y="2215"/>
                  </a:moveTo>
                  <a:lnTo>
                    <a:pt x="1398" y="2219"/>
                  </a:lnTo>
                  <a:lnTo>
                    <a:pt x="1346" y="2228"/>
                  </a:lnTo>
                  <a:lnTo>
                    <a:pt x="1295" y="2243"/>
                  </a:lnTo>
                  <a:lnTo>
                    <a:pt x="1246" y="2263"/>
                  </a:lnTo>
                  <a:lnTo>
                    <a:pt x="1202" y="2288"/>
                  </a:lnTo>
                  <a:lnTo>
                    <a:pt x="1160" y="2318"/>
                  </a:lnTo>
                  <a:lnTo>
                    <a:pt x="1122" y="2352"/>
                  </a:lnTo>
                  <a:lnTo>
                    <a:pt x="1088" y="2390"/>
                  </a:lnTo>
                  <a:lnTo>
                    <a:pt x="1059" y="2432"/>
                  </a:lnTo>
                  <a:lnTo>
                    <a:pt x="1033" y="2476"/>
                  </a:lnTo>
                  <a:lnTo>
                    <a:pt x="1013" y="2525"/>
                  </a:lnTo>
                  <a:lnTo>
                    <a:pt x="998" y="2575"/>
                  </a:lnTo>
                  <a:lnTo>
                    <a:pt x="989" y="2628"/>
                  </a:lnTo>
                  <a:lnTo>
                    <a:pt x="986" y="2683"/>
                  </a:lnTo>
                  <a:lnTo>
                    <a:pt x="986" y="2868"/>
                  </a:lnTo>
                  <a:lnTo>
                    <a:pt x="1062" y="2915"/>
                  </a:lnTo>
                  <a:lnTo>
                    <a:pt x="1140" y="2957"/>
                  </a:lnTo>
                  <a:lnTo>
                    <a:pt x="1222" y="2994"/>
                  </a:lnTo>
                  <a:lnTo>
                    <a:pt x="1307" y="3026"/>
                  </a:lnTo>
                  <a:lnTo>
                    <a:pt x="1393" y="3052"/>
                  </a:lnTo>
                  <a:lnTo>
                    <a:pt x="1483" y="3072"/>
                  </a:lnTo>
                  <a:lnTo>
                    <a:pt x="1574" y="3087"/>
                  </a:lnTo>
                  <a:lnTo>
                    <a:pt x="1668" y="3096"/>
                  </a:lnTo>
                  <a:lnTo>
                    <a:pt x="1668" y="2861"/>
                  </a:lnTo>
                  <a:lnTo>
                    <a:pt x="1824" y="2861"/>
                  </a:lnTo>
                  <a:lnTo>
                    <a:pt x="1824" y="3096"/>
                  </a:lnTo>
                  <a:lnTo>
                    <a:pt x="1915" y="3087"/>
                  </a:lnTo>
                  <a:lnTo>
                    <a:pt x="2004" y="3072"/>
                  </a:lnTo>
                  <a:lnTo>
                    <a:pt x="2092" y="3052"/>
                  </a:lnTo>
                  <a:lnTo>
                    <a:pt x="2176" y="3027"/>
                  </a:lnTo>
                  <a:lnTo>
                    <a:pt x="2260" y="2995"/>
                  </a:lnTo>
                  <a:lnTo>
                    <a:pt x="2340" y="2959"/>
                  </a:lnTo>
                  <a:lnTo>
                    <a:pt x="2417" y="2918"/>
                  </a:lnTo>
                  <a:lnTo>
                    <a:pt x="2491" y="2872"/>
                  </a:lnTo>
                  <a:lnTo>
                    <a:pt x="2491" y="2683"/>
                  </a:lnTo>
                  <a:lnTo>
                    <a:pt x="2488" y="2628"/>
                  </a:lnTo>
                  <a:lnTo>
                    <a:pt x="2478" y="2575"/>
                  </a:lnTo>
                  <a:lnTo>
                    <a:pt x="2463" y="2525"/>
                  </a:lnTo>
                  <a:lnTo>
                    <a:pt x="2443" y="2476"/>
                  </a:lnTo>
                  <a:lnTo>
                    <a:pt x="2418" y="2432"/>
                  </a:lnTo>
                  <a:lnTo>
                    <a:pt x="2388" y="2390"/>
                  </a:lnTo>
                  <a:lnTo>
                    <a:pt x="2355" y="2352"/>
                  </a:lnTo>
                  <a:lnTo>
                    <a:pt x="2317" y="2318"/>
                  </a:lnTo>
                  <a:lnTo>
                    <a:pt x="2275" y="2288"/>
                  </a:lnTo>
                  <a:lnTo>
                    <a:pt x="2230" y="2263"/>
                  </a:lnTo>
                  <a:lnTo>
                    <a:pt x="2182" y="2243"/>
                  </a:lnTo>
                  <a:lnTo>
                    <a:pt x="2131" y="2228"/>
                  </a:lnTo>
                  <a:lnTo>
                    <a:pt x="2078" y="2219"/>
                  </a:lnTo>
                  <a:lnTo>
                    <a:pt x="2023" y="2215"/>
                  </a:lnTo>
                  <a:lnTo>
                    <a:pt x="1453" y="2215"/>
                  </a:lnTo>
                  <a:close/>
                  <a:moveTo>
                    <a:pt x="1668" y="386"/>
                  </a:moveTo>
                  <a:lnTo>
                    <a:pt x="1575" y="395"/>
                  </a:lnTo>
                  <a:lnTo>
                    <a:pt x="1483" y="410"/>
                  </a:lnTo>
                  <a:lnTo>
                    <a:pt x="1394" y="430"/>
                  </a:lnTo>
                  <a:lnTo>
                    <a:pt x="1308" y="456"/>
                  </a:lnTo>
                  <a:lnTo>
                    <a:pt x="1223" y="488"/>
                  </a:lnTo>
                  <a:lnTo>
                    <a:pt x="1141" y="525"/>
                  </a:lnTo>
                  <a:lnTo>
                    <a:pt x="1063" y="567"/>
                  </a:lnTo>
                  <a:lnTo>
                    <a:pt x="988" y="614"/>
                  </a:lnTo>
                  <a:lnTo>
                    <a:pt x="916" y="666"/>
                  </a:lnTo>
                  <a:lnTo>
                    <a:pt x="848" y="722"/>
                  </a:lnTo>
                  <a:lnTo>
                    <a:pt x="783" y="782"/>
                  </a:lnTo>
                  <a:lnTo>
                    <a:pt x="722" y="846"/>
                  </a:lnTo>
                  <a:lnTo>
                    <a:pt x="666" y="915"/>
                  </a:lnTo>
                  <a:lnTo>
                    <a:pt x="614" y="987"/>
                  </a:lnTo>
                  <a:lnTo>
                    <a:pt x="568" y="1063"/>
                  </a:lnTo>
                  <a:lnTo>
                    <a:pt x="526" y="1141"/>
                  </a:lnTo>
                  <a:lnTo>
                    <a:pt x="489" y="1222"/>
                  </a:lnTo>
                  <a:lnTo>
                    <a:pt x="457" y="1307"/>
                  </a:lnTo>
                  <a:lnTo>
                    <a:pt x="431" y="1393"/>
                  </a:lnTo>
                  <a:lnTo>
                    <a:pt x="410" y="1483"/>
                  </a:lnTo>
                  <a:lnTo>
                    <a:pt x="396" y="1574"/>
                  </a:lnTo>
                  <a:lnTo>
                    <a:pt x="387" y="1667"/>
                  </a:lnTo>
                  <a:lnTo>
                    <a:pt x="622" y="1667"/>
                  </a:lnTo>
                  <a:lnTo>
                    <a:pt x="622" y="1823"/>
                  </a:lnTo>
                  <a:lnTo>
                    <a:pt x="387" y="1823"/>
                  </a:lnTo>
                  <a:lnTo>
                    <a:pt x="396" y="1915"/>
                  </a:lnTo>
                  <a:lnTo>
                    <a:pt x="411" y="2004"/>
                  </a:lnTo>
                  <a:lnTo>
                    <a:pt x="432" y="2093"/>
                  </a:lnTo>
                  <a:lnTo>
                    <a:pt x="457" y="2178"/>
                  </a:lnTo>
                  <a:lnTo>
                    <a:pt x="489" y="2262"/>
                  </a:lnTo>
                  <a:lnTo>
                    <a:pt x="526" y="2343"/>
                  </a:lnTo>
                  <a:lnTo>
                    <a:pt x="568" y="2420"/>
                  </a:lnTo>
                  <a:lnTo>
                    <a:pt x="614" y="2495"/>
                  </a:lnTo>
                  <a:lnTo>
                    <a:pt x="666" y="2566"/>
                  </a:lnTo>
                  <a:lnTo>
                    <a:pt x="721" y="2634"/>
                  </a:lnTo>
                  <a:lnTo>
                    <a:pt x="781" y="2698"/>
                  </a:lnTo>
                  <a:lnTo>
                    <a:pt x="844" y="2758"/>
                  </a:lnTo>
                  <a:lnTo>
                    <a:pt x="844" y="2682"/>
                  </a:lnTo>
                  <a:lnTo>
                    <a:pt x="846" y="2619"/>
                  </a:lnTo>
                  <a:lnTo>
                    <a:pt x="855" y="2557"/>
                  </a:lnTo>
                  <a:lnTo>
                    <a:pt x="869" y="2498"/>
                  </a:lnTo>
                  <a:lnTo>
                    <a:pt x="890" y="2440"/>
                  </a:lnTo>
                  <a:lnTo>
                    <a:pt x="915" y="2386"/>
                  </a:lnTo>
                  <a:lnTo>
                    <a:pt x="946" y="2335"/>
                  </a:lnTo>
                  <a:lnTo>
                    <a:pt x="982" y="2287"/>
                  </a:lnTo>
                  <a:lnTo>
                    <a:pt x="1021" y="2243"/>
                  </a:lnTo>
                  <a:lnTo>
                    <a:pt x="1065" y="2203"/>
                  </a:lnTo>
                  <a:lnTo>
                    <a:pt x="1112" y="2166"/>
                  </a:lnTo>
                  <a:lnTo>
                    <a:pt x="1164" y="2135"/>
                  </a:lnTo>
                  <a:lnTo>
                    <a:pt x="1218" y="2109"/>
                  </a:lnTo>
                  <a:lnTo>
                    <a:pt x="1275" y="2088"/>
                  </a:lnTo>
                  <a:lnTo>
                    <a:pt x="1334" y="2072"/>
                  </a:lnTo>
                  <a:lnTo>
                    <a:pt x="1396" y="2062"/>
                  </a:lnTo>
                  <a:lnTo>
                    <a:pt x="1460" y="2059"/>
                  </a:lnTo>
                  <a:lnTo>
                    <a:pt x="2030" y="2059"/>
                  </a:lnTo>
                  <a:lnTo>
                    <a:pt x="2093" y="2062"/>
                  </a:lnTo>
                  <a:lnTo>
                    <a:pt x="2155" y="2072"/>
                  </a:lnTo>
                  <a:lnTo>
                    <a:pt x="2214" y="2087"/>
                  </a:lnTo>
                  <a:lnTo>
                    <a:pt x="2271" y="2108"/>
                  </a:lnTo>
                  <a:lnTo>
                    <a:pt x="2325" y="2133"/>
                  </a:lnTo>
                  <a:lnTo>
                    <a:pt x="2377" y="2165"/>
                  </a:lnTo>
                  <a:lnTo>
                    <a:pt x="2425" y="2200"/>
                  </a:lnTo>
                  <a:lnTo>
                    <a:pt x="2470" y="2240"/>
                  </a:lnTo>
                  <a:lnTo>
                    <a:pt x="2510" y="2284"/>
                  </a:lnTo>
                  <a:lnTo>
                    <a:pt x="2546" y="2331"/>
                  </a:lnTo>
                  <a:lnTo>
                    <a:pt x="2577" y="2383"/>
                  </a:lnTo>
                  <a:lnTo>
                    <a:pt x="2604" y="2438"/>
                  </a:lnTo>
                  <a:lnTo>
                    <a:pt x="2625" y="2495"/>
                  </a:lnTo>
                  <a:lnTo>
                    <a:pt x="2640" y="2555"/>
                  </a:lnTo>
                  <a:lnTo>
                    <a:pt x="2649" y="2618"/>
                  </a:lnTo>
                  <a:lnTo>
                    <a:pt x="2652" y="2682"/>
                  </a:lnTo>
                  <a:lnTo>
                    <a:pt x="2652" y="2744"/>
                  </a:lnTo>
                  <a:lnTo>
                    <a:pt x="2715" y="2685"/>
                  </a:lnTo>
                  <a:lnTo>
                    <a:pt x="2773" y="2622"/>
                  </a:lnTo>
                  <a:lnTo>
                    <a:pt x="2827" y="2554"/>
                  </a:lnTo>
                  <a:lnTo>
                    <a:pt x="2876" y="2483"/>
                  </a:lnTo>
                  <a:lnTo>
                    <a:pt x="2920" y="2411"/>
                  </a:lnTo>
                  <a:lnTo>
                    <a:pt x="2962" y="2334"/>
                  </a:lnTo>
                  <a:lnTo>
                    <a:pt x="2996" y="2254"/>
                  </a:lnTo>
                  <a:lnTo>
                    <a:pt x="3027" y="2172"/>
                  </a:lnTo>
                  <a:lnTo>
                    <a:pt x="3052" y="2088"/>
                  </a:lnTo>
                  <a:lnTo>
                    <a:pt x="3072" y="2001"/>
                  </a:lnTo>
                  <a:lnTo>
                    <a:pt x="3086" y="1912"/>
                  </a:lnTo>
                  <a:lnTo>
                    <a:pt x="3095" y="1823"/>
                  </a:lnTo>
                  <a:lnTo>
                    <a:pt x="2860" y="1823"/>
                  </a:lnTo>
                  <a:lnTo>
                    <a:pt x="2860" y="1667"/>
                  </a:lnTo>
                  <a:lnTo>
                    <a:pt x="3096" y="1667"/>
                  </a:lnTo>
                  <a:lnTo>
                    <a:pt x="3087" y="1574"/>
                  </a:lnTo>
                  <a:lnTo>
                    <a:pt x="3073" y="1483"/>
                  </a:lnTo>
                  <a:lnTo>
                    <a:pt x="3052" y="1394"/>
                  </a:lnTo>
                  <a:lnTo>
                    <a:pt x="3027" y="1308"/>
                  </a:lnTo>
                  <a:lnTo>
                    <a:pt x="2995" y="1224"/>
                  </a:lnTo>
                  <a:lnTo>
                    <a:pt x="2958" y="1143"/>
                  </a:lnTo>
                  <a:lnTo>
                    <a:pt x="2917" y="1064"/>
                  </a:lnTo>
                  <a:lnTo>
                    <a:pt x="2870" y="989"/>
                  </a:lnTo>
                  <a:lnTo>
                    <a:pt x="2819" y="917"/>
                  </a:lnTo>
                  <a:lnTo>
                    <a:pt x="2763" y="850"/>
                  </a:lnTo>
                  <a:lnTo>
                    <a:pt x="2703" y="785"/>
                  </a:lnTo>
                  <a:lnTo>
                    <a:pt x="2639" y="724"/>
                  </a:lnTo>
                  <a:lnTo>
                    <a:pt x="2571" y="668"/>
                  </a:lnTo>
                  <a:lnTo>
                    <a:pt x="2499" y="616"/>
                  </a:lnTo>
                  <a:lnTo>
                    <a:pt x="2424" y="569"/>
                  </a:lnTo>
                  <a:lnTo>
                    <a:pt x="2346" y="527"/>
                  </a:lnTo>
                  <a:lnTo>
                    <a:pt x="2265" y="490"/>
                  </a:lnTo>
                  <a:lnTo>
                    <a:pt x="2182" y="458"/>
                  </a:lnTo>
                  <a:lnTo>
                    <a:pt x="2095" y="432"/>
                  </a:lnTo>
                  <a:lnTo>
                    <a:pt x="2006" y="411"/>
                  </a:lnTo>
                  <a:lnTo>
                    <a:pt x="1916" y="396"/>
                  </a:lnTo>
                  <a:lnTo>
                    <a:pt x="1823" y="387"/>
                  </a:lnTo>
                  <a:lnTo>
                    <a:pt x="1823" y="622"/>
                  </a:lnTo>
                  <a:lnTo>
                    <a:pt x="1668" y="622"/>
                  </a:lnTo>
                  <a:lnTo>
                    <a:pt x="1668" y="386"/>
                  </a:lnTo>
                  <a:close/>
                  <a:moveTo>
                    <a:pt x="1667" y="0"/>
                  </a:moveTo>
                  <a:lnTo>
                    <a:pt x="1823" y="0"/>
                  </a:lnTo>
                  <a:lnTo>
                    <a:pt x="1823" y="232"/>
                  </a:lnTo>
                  <a:lnTo>
                    <a:pt x="1922" y="241"/>
                  </a:lnTo>
                  <a:lnTo>
                    <a:pt x="2019" y="256"/>
                  </a:lnTo>
                  <a:lnTo>
                    <a:pt x="2115" y="278"/>
                  </a:lnTo>
                  <a:lnTo>
                    <a:pt x="2208" y="305"/>
                  </a:lnTo>
                  <a:lnTo>
                    <a:pt x="2299" y="338"/>
                  </a:lnTo>
                  <a:lnTo>
                    <a:pt x="2386" y="376"/>
                  </a:lnTo>
                  <a:lnTo>
                    <a:pt x="2471" y="420"/>
                  </a:lnTo>
                  <a:lnTo>
                    <a:pt x="2553" y="469"/>
                  </a:lnTo>
                  <a:lnTo>
                    <a:pt x="2631" y="522"/>
                  </a:lnTo>
                  <a:lnTo>
                    <a:pt x="2706" y="582"/>
                  </a:lnTo>
                  <a:lnTo>
                    <a:pt x="2777" y="644"/>
                  </a:lnTo>
                  <a:lnTo>
                    <a:pt x="2843" y="711"/>
                  </a:lnTo>
                  <a:lnTo>
                    <a:pt x="2907" y="782"/>
                  </a:lnTo>
                  <a:lnTo>
                    <a:pt x="2965" y="857"/>
                  </a:lnTo>
                  <a:lnTo>
                    <a:pt x="3019" y="936"/>
                  </a:lnTo>
                  <a:lnTo>
                    <a:pt x="3067" y="1017"/>
                  </a:lnTo>
                  <a:lnTo>
                    <a:pt x="3110" y="1103"/>
                  </a:lnTo>
                  <a:lnTo>
                    <a:pt x="3148" y="1191"/>
                  </a:lnTo>
                  <a:lnTo>
                    <a:pt x="3181" y="1281"/>
                  </a:lnTo>
                  <a:lnTo>
                    <a:pt x="3208" y="1375"/>
                  </a:lnTo>
                  <a:lnTo>
                    <a:pt x="3229" y="1470"/>
                  </a:lnTo>
                  <a:lnTo>
                    <a:pt x="3243" y="1568"/>
                  </a:lnTo>
                  <a:lnTo>
                    <a:pt x="3251" y="1668"/>
                  </a:lnTo>
                  <a:lnTo>
                    <a:pt x="3483" y="1668"/>
                  </a:lnTo>
                  <a:lnTo>
                    <a:pt x="3483" y="1823"/>
                  </a:lnTo>
                  <a:lnTo>
                    <a:pt x="3251" y="1823"/>
                  </a:lnTo>
                  <a:lnTo>
                    <a:pt x="3242" y="1922"/>
                  </a:lnTo>
                  <a:lnTo>
                    <a:pt x="3227" y="2019"/>
                  </a:lnTo>
                  <a:lnTo>
                    <a:pt x="3205" y="2114"/>
                  </a:lnTo>
                  <a:lnTo>
                    <a:pt x="3179" y="2207"/>
                  </a:lnTo>
                  <a:lnTo>
                    <a:pt x="3146" y="2298"/>
                  </a:lnTo>
                  <a:lnTo>
                    <a:pt x="3107" y="2385"/>
                  </a:lnTo>
                  <a:lnTo>
                    <a:pt x="3064" y="2470"/>
                  </a:lnTo>
                  <a:lnTo>
                    <a:pt x="3015" y="2551"/>
                  </a:lnTo>
                  <a:lnTo>
                    <a:pt x="2962" y="2629"/>
                  </a:lnTo>
                  <a:lnTo>
                    <a:pt x="2904" y="2704"/>
                  </a:lnTo>
                  <a:lnTo>
                    <a:pt x="2841" y="2775"/>
                  </a:lnTo>
                  <a:lnTo>
                    <a:pt x="2774" y="2841"/>
                  </a:lnTo>
                  <a:lnTo>
                    <a:pt x="2703" y="2905"/>
                  </a:lnTo>
                  <a:lnTo>
                    <a:pt x="2629" y="2963"/>
                  </a:lnTo>
                  <a:lnTo>
                    <a:pt x="2551" y="3016"/>
                  </a:lnTo>
                  <a:lnTo>
                    <a:pt x="2469" y="3065"/>
                  </a:lnTo>
                  <a:lnTo>
                    <a:pt x="2384" y="3108"/>
                  </a:lnTo>
                  <a:lnTo>
                    <a:pt x="2297" y="3146"/>
                  </a:lnTo>
                  <a:lnTo>
                    <a:pt x="2207" y="3179"/>
                  </a:lnTo>
                  <a:lnTo>
                    <a:pt x="2114" y="3206"/>
                  </a:lnTo>
                  <a:lnTo>
                    <a:pt x="2019" y="3228"/>
                  </a:lnTo>
                  <a:lnTo>
                    <a:pt x="1922" y="3242"/>
                  </a:lnTo>
                  <a:lnTo>
                    <a:pt x="1823" y="3251"/>
                  </a:lnTo>
                  <a:lnTo>
                    <a:pt x="1823" y="3483"/>
                  </a:lnTo>
                  <a:lnTo>
                    <a:pt x="1667" y="3483"/>
                  </a:lnTo>
                  <a:lnTo>
                    <a:pt x="1667" y="3252"/>
                  </a:lnTo>
                  <a:lnTo>
                    <a:pt x="1567" y="3243"/>
                  </a:lnTo>
                  <a:lnTo>
                    <a:pt x="1470" y="3229"/>
                  </a:lnTo>
                  <a:lnTo>
                    <a:pt x="1374" y="3209"/>
                  </a:lnTo>
                  <a:lnTo>
                    <a:pt x="1281" y="3181"/>
                  </a:lnTo>
                  <a:lnTo>
                    <a:pt x="1191" y="3148"/>
                  </a:lnTo>
                  <a:lnTo>
                    <a:pt x="1102" y="3110"/>
                  </a:lnTo>
                  <a:lnTo>
                    <a:pt x="1017" y="3067"/>
                  </a:lnTo>
                  <a:lnTo>
                    <a:pt x="935" y="3019"/>
                  </a:lnTo>
                  <a:lnTo>
                    <a:pt x="857" y="2965"/>
                  </a:lnTo>
                  <a:lnTo>
                    <a:pt x="782" y="2907"/>
                  </a:lnTo>
                  <a:lnTo>
                    <a:pt x="710" y="2844"/>
                  </a:lnTo>
                  <a:lnTo>
                    <a:pt x="643" y="2777"/>
                  </a:lnTo>
                  <a:lnTo>
                    <a:pt x="581" y="2706"/>
                  </a:lnTo>
                  <a:lnTo>
                    <a:pt x="521" y="2632"/>
                  </a:lnTo>
                  <a:lnTo>
                    <a:pt x="468" y="2553"/>
                  </a:lnTo>
                  <a:lnTo>
                    <a:pt x="419" y="2472"/>
                  </a:lnTo>
                  <a:lnTo>
                    <a:pt x="376" y="2387"/>
                  </a:lnTo>
                  <a:lnTo>
                    <a:pt x="337" y="2299"/>
                  </a:lnTo>
                  <a:lnTo>
                    <a:pt x="304" y="2209"/>
                  </a:lnTo>
                  <a:lnTo>
                    <a:pt x="277" y="2115"/>
                  </a:lnTo>
                  <a:lnTo>
                    <a:pt x="255" y="2020"/>
                  </a:lnTo>
                  <a:lnTo>
                    <a:pt x="241" y="1923"/>
                  </a:lnTo>
                  <a:lnTo>
                    <a:pt x="232" y="1823"/>
                  </a:lnTo>
                  <a:lnTo>
                    <a:pt x="0" y="1823"/>
                  </a:lnTo>
                  <a:lnTo>
                    <a:pt x="0" y="1668"/>
                  </a:lnTo>
                  <a:lnTo>
                    <a:pt x="232" y="1668"/>
                  </a:lnTo>
                  <a:lnTo>
                    <a:pt x="240" y="1567"/>
                  </a:lnTo>
                  <a:lnTo>
                    <a:pt x="254" y="1470"/>
                  </a:lnTo>
                  <a:lnTo>
                    <a:pt x="275" y="1374"/>
                  </a:lnTo>
                  <a:lnTo>
                    <a:pt x="303" y="1280"/>
                  </a:lnTo>
                  <a:lnTo>
                    <a:pt x="336" y="1189"/>
                  </a:lnTo>
                  <a:lnTo>
                    <a:pt x="374" y="1101"/>
                  </a:lnTo>
                  <a:lnTo>
                    <a:pt x="417" y="1015"/>
                  </a:lnTo>
                  <a:lnTo>
                    <a:pt x="467" y="934"/>
                  </a:lnTo>
                  <a:lnTo>
                    <a:pt x="519" y="855"/>
                  </a:lnTo>
                  <a:lnTo>
                    <a:pt x="578" y="780"/>
                  </a:lnTo>
                  <a:lnTo>
                    <a:pt x="641" y="708"/>
                  </a:lnTo>
                  <a:lnTo>
                    <a:pt x="708" y="642"/>
                  </a:lnTo>
                  <a:lnTo>
                    <a:pt x="780" y="578"/>
                  </a:lnTo>
                  <a:lnTo>
                    <a:pt x="855" y="519"/>
                  </a:lnTo>
                  <a:lnTo>
                    <a:pt x="933" y="467"/>
                  </a:lnTo>
                  <a:lnTo>
                    <a:pt x="1015" y="417"/>
                  </a:lnTo>
                  <a:lnTo>
                    <a:pt x="1101" y="374"/>
                  </a:lnTo>
                  <a:lnTo>
                    <a:pt x="1189" y="336"/>
                  </a:lnTo>
                  <a:lnTo>
                    <a:pt x="1280" y="303"/>
                  </a:lnTo>
                  <a:lnTo>
                    <a:pt x="1373" y="275"/>
                  </a:lnTo>
                  <a:lnTo>
                    <a:pt x="1469" y="254"/>
                  </a:lnTo>
                  <a:lnTo>
                    <a:pt x="1567" y="240"/>
                  </a:lnTo>
                  <a:lnTo>
                    <a:pt x="1667" y="232"/>
                  </a:lnTo>
                  <a:lnTo>
                    <a:pt x="166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3" name="Freeform 113"/>
            <p:cNvSpPr>
              <a:spLocks noEditPoints="1"/>
            </p:cNvSpPr>
            <p:nvPr>
              <p:custDataLst>
                <p:tags r:id="rId16"/>
              </p:custDataLst>
            </p:nvPr>
          </p:nvSpPr>
          <p:spPr bwMode="auto">
            <a:xfrm>
              <a:off x="11169650" y="2805113"/>
              <a:ext cx="173037" cy="173037"/>
            </a:xfrm>
            <a:custGeom>
              <a:avLst/>
              <a:gdLst>
                <a:gd name="T0" fmla="*/ 443 w 977"/>
                <a:gd name="T1" fmla="*/ 151 h 977"/>
                <a:gd name="T2" fmla="*/ 359 w 977"/>
                <a:gd name="T3" fmla="*/ 173 h 977"/>
                <a:gd name="T4" fmla="*/ 285 w 977"/>
                <a:gd name="T5" fmla="*/ 216 h 977"/>
                <a:gd name="T6" fmla="*/ 225 w 977"/>
                <a:gd name="T7" fmla="*/ 276 h 977"/>
                <a:gd name="T8" fmla="*/ 181 w 977"/>
                <a:gd name="T9" fmla="*/ 350 h 977"/>
                <a:gd name="T10" fmla="*/ 158 w 977"/>
                <a:gd name="T11" fmla="*/ 434 h 977"/>
                <a:gd name="T12" fmla="*/ 158 w 977"/>
                <a:gd name="T13" fmla="*/ 526 h 977"/>
                <a:gd name="T14" fmla="*/ 181 w 977"/>
                <a:gd name="T15" fmla="*/ 611 h 977"/>
                <a:gd name="T16" fmla="*/ 225 w 977"/>
                <a:gd name="T17" fmla="*/ 685 h 977"/>
                <a:gd name="T18" fmla="*/ 284 w 977"/>
                <a:gd name="T19" fmla="*/ 745 h 977"/>
                <a:gd name="T20" fmla="*/ 358 w 977"/>
                <a:gd name="T21" fmla="*/ 788 h 977"/>
                <a:gd name="T22" fmla="*/ 443 w 977"/>
                <a:gd name="T23" fmla="*/ 811 h 977"/>
                <a:gd name="T24" fmla="*/ 534 w 977"/>
                <a:gd name="T25" fmla="*/ 811 h 977"/>
                <a:gd name="T26" fmla="*/ 619 w 977"/>
                <a:gd name="T27" fmla="*/ 788 h 977"/>
                <a:gd name="T28" fmla="*/ 693 w 977"/>
                <a:gd name="T29" fmla="*/ 745 h 977"/>
                <a:gd name="T30" fmla="*/ 752 w 977"/>
                <a:gd name="T31" fmla="*/ 685 h 977"/>
                <a:gd name="T32" fmla="*/ 796 w 977"/>
                <a:gd name="T33" fmla="*/ 611 h 977"/>
                <a:gd name="T34" fmla="*/ 819 w 977"/>
                <a:gd name="T35" fmla="*/ 526 h 977"/>
                <a:gd name="T36" fmla="*/ 819 w 977"/>
                <a:gd name="T37" fmla="*/ 436 h 977"/>
                <a:gd name="T38" fmla="*/ 796 w 977"/>
                <a:gd name="T39" fmla="*/ 350 h 977"/>
                <a:gd name="T40" fmla="*/ 752 w 977"/>
                <a:gd name="T41" fmla="*/ 276 h 977"/>
                <a:gd name="T42" fmla="*/ 692 w 977"/>
                <a:gd name="T43" fmla="*/ 216 h 977"/>
                <a:gd name="T44" fmla="*/ 618 w 977"/>
                <a:gd name="T45" fmla="*/ 173 h 977"/>
                <a:gd name="T46" fmla="*/ 534 w 977"/>
                <a:gd name="T47" fmla="*/ 151 h 977"/>
                <a:gd name="T48" fmla="*/ 489 w 977"/>
                <a:gd name="T49" fmla="*/ 0 h 977"/>
                <a:gd name="T50" fmla="*/ 599 w 977"/>
                <a:gd name="T51" fmla="*/ 12 h 977"/>
                <a:gd name="T52" fmla="*/ 702 w 977"/>
                <a:gd name="T53" fmla="*/ 49 h 977"/>
                <a:gd name="T54" fmla="*/ 792 w 977"/>
                <a:gd name="T55" fmla="*/ 107 h 977"/>
                <a:gd name="T56" fmla="*/ 868 w 977"/>
                <a:gd name="T57" fmla="*/ 183 h 977"/>
                <a:gd name="T58" fmla="*/ 928 w 977"/>
                <a:gd name="T59" fmla="*/ 274 h 977"/>
                <a:gd name="T60" fmla="*/ 965 w 977"/>
                <a:gd name="T61" fmla="*/ 377 h 977"/>
                <a:gd name="T62" fmla="*/ 977 w 977"/>
                <a:gd name="T63" fmla="*/ 488 h 977"/>
                <a:gd name="T64" fmla="*/ 965 w 977"/>
                <a:gd name="T65" fmla="*/ 599 h 977"/>
                <a:gd name="T66" fmla="*/ 928 w 977"/>
                <a:gd name="T67" fmla="*/ 702 h 977"/>
                <a:gd name="T68" fmla="*/ 868 w 977"/>
                <a:gd name="T69" fmla="*/ 792 h 977"/>
                <a:gd name="T70" fmla="*/ 792 w 977"/>
                <a:gd name="T71" fmla="*/ 868 h 977"/>
                <a:gd name="T72" fmla="*/ 702 w 977"/>
                <a:gd name="T73" fmla="*/ 927 h 977"/>
                <a:gd name="T74" fmla="*/ 599 w 977"/>
                <a:gd name="T75" fmla="*/ 964 h 977"/>
                <a:gd name="T76" fmla="*/ 489 w 977"/>
                <a:gd name="T77" fmla="*/ 977 h 977"/>
                <a:gd name="T78" fmla="*/ 378 w 977"/>
                <a:gd name="T79" fmla="*/ 964 h 977"/>
                <a:gd name="T80" fmla="*/ 275 w 977"/>
                <a:gd name="T81" fmla="*/ 927 h 977"/>
                <a:gd name="T82" fmla="*/ 185 w 977"/>
                <a:gd name="T83" fmla="*/ 868 h 977"/>
                <a:gd name="T84" fmla="*/ 109 w 977"/>
                <a:gd name="T85" fmla="*/ 792 h 977"/>
                <a:gd name="T86" fmla="*/ 49 w 977"/>
                <a:gd name="T87" fmla="*/ 702 h 977"/>
                <a:gd name="T88" fmla="*/ 12 w 977"/>
                <a:gd name="T89" fmla="*/ 599 h 977"/>
                <a:gd name="T90" fmla="*/ 0 w 977"/>
                <a:gd name="T91" fmla="*/ 488 h 977"/>
                <a:gd name="T92" fmla="*/ 12 w 977"/>
                <a:gd name="T93" fmla="*/ 377 h 977"/>
                <a:gd name="T94" fmla="*/ 49 w 977"/>
                <a:gd name="T95" fmla="*/ 275 h 977"/>
                <a:gd name="T96" fmla="*/ 109 w 977"/>
                <a:gd name="T97" fmla="*/ 184 h 977"/>
                <a:gd name="T98" fmla="*/ 185 w 977"/>
                <a:gd name="T99" fmla="*/ 107 h 977"/>
                <a:gd name="T100" fmla="*/ 275 w 977"/>
                <a:gd name="T101" fmla="*/ 49 h 977"/>
                <a:gd name="T102" fmla="*/ 378 w 977"/>
                <a:gd name="T103" fmla="*/ 12 h 977"/>
                <a:gd name="T104" fmla="*/ 489 w 977"/>
                <a:gd name="T105" fmla="*/ 0 h 9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977" h="977">
                  <a:moveTo>
                    <a:pt x="489" y="147"/>
                  </a:moveTo>
                  <a:lnTo>
                    <a:pt x="443" y="151"/>
                  </a:lnTo>
                  <a:lnTo>
                    <a:pt x="400" y="159"/>
                  </a:lnTo>
                  <a:lnTo>
                    <a:pt x="359" y="173"/>
                  </a:lnTo>
                  <a:lnTo>
                    <a:pt x="320" y="193"/>
                  </a:lnTo>
                  <a:lnTo>
                    <a:pt x="285" y="216"/>
                  </a:lnTo>
                  <a:lnTo>
                    <a:pt x="252" y="245"/>
                  </a:lnTo>
                  <a:lnTo>
                    <a:pt x="225" y="276"/>
                  </a:lnTo>
                  <a:lnTo>
                    <a:pt x="200" y="312"/>
                  </a:lnTo>
                  <a:lnTo>
                    <a:pt x="181" y="350"/>
                  </a:lnTo>
                  <a:lnTo>
                    <a:pt x="167" y="391"/>
                  </a:lnTo>
                  <a:lnTo>
                    <a:pt x="158" y="434"/>
                  </a:lnTo>
                  <a:lnTo>
                    <a:pt x="155" y="481"/>
                  </a:lnTo>
                  <a:lnTo>
                    <a:pt x="158" y="526"/>
                  </a:lnTo>
                  <a:lnTo>
                    <a:pt x="167" y="570"/>
                  </a:lnTo>
                  <a:lnTo>
                    <a:pt x="181" y="611"/>
                  </a:lnTo>
                  <a:lnTo>
                    <a:pt x="200" y="649"/>
                  </a:lnTo>
                  <a:lnTo>
                    <a:pt x="225" y="685"/>
                  </a:lnTo>
                  <a:lnTo>
                    <a:pt x="252" y="716"/>
                  </a:lnTo>
                  <a:lnTo>
                    <a:pt x="284" y="745"/>
                  </a:lnTo>
                  <a:lnTo>
                    <a:pt x="320" y="768"/>
                  </a:lnTo>
                  <a:lnTo>
                    <a:pt x="358" y="788"/>
                  </a:lnTo>
                  <a:lnTo>
                    <a:pt x="400" y="802"/>
                  </a:lnTo>
                  <a:lnTo>
                    <a:pt x="443" y="811"/>
                  </a:lnTo>
                  <a:lnTo>
                    <a:pt x="489" y="813"/>
                  </a:lnTo>
                  <a:lnTo>
                    <a:pt x="534" y="811"/>
                  </a:lnTo>
                  <a:lnTo>
                    <a:pt x="577" y="802"/>
                  </a:lnTo>
                  <a:lnTo>
                    <a:pt x="619" y="788"/>
                  </a:lnTo>
                  <a:lnTo>
                    <a:pt x="657" y="769"/>
                  </a:lnTo>
                  <a:lnTo>
                    <a:pt x="693" y="745"/>
                  </a:lnTo>
                  <a:lnTo>
                    <a:pt x="725" y="716"/>
                  </a:lnTo>
                  <a:lnTo>
                    <a:pt x="752" y="685"/>
                  </a:lnTo>
                  <a:lnTo>
                    <a:pt x="777" y="650"/>
                  </a:lnTo>
                  <a:lnTo>
                    <a:pt x="796" y="611"/>
                  </a:lnTo>
                  <a:lnTo>
                    <a:pt x="810" y="570"/>
                  </a:lnTo>
                  <a:lnTo>
                    <a:pt x="819" y="526"/>
                  </a:lnTo>
                  <a:lnTo>
                    <a:pt x="822" y="481"/>
                  </a:lnTo>
                  <a:lnTo>
                    <a:pt x="819" y="436"/>
                  </a:lnTo>
                  <a:lnTo>
                    <a:pt x="810" y="391"/>
                  </a:lnTo>
                  <a:lnTo>
                    <a:pt x="796" y="350"/>
                  </a:lnTo>
                  <a:lnTo>
                    <a:pt x="777" y="312"/>
                  </a:lnTo>
                  <a:lnTo>
                    <a:pt x="752" y="276"/>
                  </a:lnTo>
                  <a:lnTo>
                    <a:pt x="725" y="245"/>
                  </a:lnTo>
                  <a:lnTo>
                    <a:pt x="692" y="216"/>
                  </a:lnTo>
                  <a:lnTo>
                    <a:pt x="657" y="193"/>
                  </a:lnTo>
                  <a:lnTo>
                    <a:pt x="618" y="173"/>
                  </a:lnTo>
                  <a:lnTo>
                    <a:pt x="577" y="159"/>
                  </a:lnTo>
                  <a:lnTo>
                    <a:pt x="534" y="151"/>
                  </a:lnTo>
                  <a:lnTo>
                    <a:pt x="489" y="147"/>
                  </a:lnTo>
                  <a:close/>
                  <a:moveTo>
                    <a:pt x="489" y="0"/>
                  </a:moveTo>
                  <a:lnTo>
                    <a:pt x="544" y="3"/>
                  </a:lnTo>
                  <a:lnTo>
                    <a:pt x="599" y="12"/>
                  </a:lnTo>
                  <a:lnTo>
                    <a:pt x="652" y="28"/>
                  </a:lnTo>
                  <a:lnTo>
                    <a:pt x="702" y="49"/>
                  </a:lnTo>
                  <a:lnTo>
                    <a:pt x="749" y="76"/>
                  </a:lnTo>
                  <a:lnTo>
                    <a:pt x="792" y="107"/>
                  </a:lnTo>
                  <a:lnTo>
                    <a:pt x="833" y="143"/>
                  </a:lnTo>
                  <a:lnTo>
                    <a:pt x="868" y="183"/>
                  </a:lnTo>
                  <a:lnTo>
                    <a:pt x="900" y="228"/>
                  </a:lnTo>
                  <a:lnTo>
                    <a:pt x="928" y="274"/>
                  </a:lnTo>
                  <a:lnTo>
                    <a:pt x="949" y="325"/>
                  </a:lnTo>
                  <a:lnTo>
                    <a:pt x="965" y="377"/>
                  </a:lnTo>
                  <a:lnTo>
                    <a:pt x="974" y="431"/>
                  </a:lnTo>
                  <a:lnTo>
                    <a:pt x="977" y="488"/>
                  </a:lnTo>
                  <a:lnTo>
                    <a:pt x="974" y="544"/>
                  </a:lnTo>
                  <a:lnTo>
                    <a:pt x="965" y="599"/>
                  </a:lnTo>
                  <a:lnTo>
                    <a:pt x="949" y="652"/>
                  </a:lnTo>
                  <a:lnTo>
                    <a:pt x="928" y="702"/>
                  </a:lnTo>
                  <a:lnTo>
                    <a:pt x="900" y="749"/>
                  </a:lnTo>
                  <a:lnTo>
                    <a:pt x="868" y="792"/>
                  </a:lnTo>
                  <a:lnTo>
                    <a:pt x="833" y="832"/>
                  </a:lnTo>
                  <a:lnTo>
                    <a:pt x="792" y="868"/>
                  </a:lnTo>
                  <a:lnTo>
                    <a:pt x="749" y="900"/>
                  </a:lnTo>
                  <a:lnTo>
                    <a:pt x="702" y="927"/>
                  </a:lnTo>
                  <a:lnTo>
                    <a:pt x="652" y="948"/>
                  </a:lnTo>
                  <a:lnTo>
                    <a:pt x="599" y="964"/>
                  </a:lnTo>
                  <a:lnTo>
                    <a:pt x="544" y="974"/>
                  </a:lnTo>
                  <a:lnTo>
                    <a:pt x="489" y="977"/>
                  </a:lnTo>
                  <a:lnTo>
                    <a:pt x="433" y="974"/>
                  </a:lnTo>
                  <a:lnTo>
                    <a:pt x="378" y="964"/>
                  </a:lnTo>
                  <a:lnTo>
                    <a:pt x="325" y="948"/>
                  </a:lnTo>
                  <a:lnTo>
                    <a:pt x="275" y="927"/>
                  </a:lnTo>
                  <a:lnTo>
                    <a:pt x="228" y="900"/>
                  </a:lnTo>
                  <a:lnTo>
                    <a:pt x="185" y="868"/>
                  </a:lnTo>
                  <a:lnTo>
                    <a:pt x="144" y="832"/>
                  </a:lnTo>
                  <a:lnTo>
                    <a:pt x="109" y="792"/>
                  </a:lnTo>
                  <a:lnTo>
                    <a:pt x="77" y="749"/>
                  </a:lnTo>
                  <a:lnTo>
                    <a:pt x="49" y="702"/>
                  </a:lnTo>
                  <a:lnTo>
                    <a:pt x="28" y="652"/>
                  </a:lnTo>
                  <a:lnTo>
                    <a:pt x="12" y="599"/>
                  </a:lnTo>
                  <a:lnTo>
                    <a:pt x="3" y="544"/>
                  </a:lnTo>
                  <a:lnTo>
                    <a:pt x="0" y="488"/>
                  </a:lnTo>
                  <a:lnTo>
                    <a:pt x="3" y="432"/>
                  </a:lnTo>
                  <a:lnTo>
                    <a:pt x="12" y="377"/>
                  </a:lnTo>
                  <a:lnTo>
                    <a:pt x="28" y="325"/>
                  </a:lnTo>
                  <a:lnTo>
                    <a:pt x="49" y="275"/>
                  </a:lnTo>
                  <a:lnTo>
                    <a:pt x="77" y="228"/>
                  </a:lnTo>
                  <a:lnTo>
                    <a:pt x="109" y="184"/>
                  </a:lnTo>
                  <a:lnTo>
                    <a:pt x="144" y="144"/>
                  </a:lnTo>
                  <a:lnTo>
                    <a:pt x="185" y="107"/>
                  </a:lnTo>
                  <a:lnTo>
                    <a:pt x="228" y="77"/>
                  </a:lnTo>
                  <a:lnTo>
                    <a:pt x="275" y="49"/>
                  </a:lnTo>
                  <a:lnTo>
                    <a:pt x="325" y="28"/>
                  </a:lnTo>
                  <a:lnTo>
                    <a:pt x="378" y="12"/>
                  </a:lnTo>
                  <a:lnTo>
                    <a:pt x="433" y="3"/>
                  </a:lnTo>
                  <a:lnTo>
                    <a:pt x="489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grpSp>
        <p:nvGrpSpPr>
          <p:cNvPr id="64" name="Group 50"/>
          <p:cNvGrpSpPr/>
          <p:nvPr>
            <p:custDataLst>
              <p:tags r:id="rId17"/>
            </p:custDataLst>
          </p:nvPr>
        </p:nvGrpSpPr>
        <p:grpSpPr>
          <a:xfrm>
            <a:off x="1571459" y="2223096"/>
            <a:ext cx="614363" cy="600075"/>
            <a:chOff x="5305425" y="1893888"/>
            <a:chExt cx="614363" cy="600075"/>
          </a:xfrm>
          <a:solidFill>
            <a:schemeClr val="bg1"/>
          </a:solidFill>
        </p:grpSpPr>
        <p:sp>
          <p:nvSpPr>
            <p:cNvPr id="65" name="Freeform 153"/>
            <p:cNvSpPr>
              <a:spLocks noEditPoints="1"/>
            </p:cNvSpPr>
            <p:nvPr>
              <p:custDataLst>
                <p:tags r:id="rId18"/>
              </p:custDataLst>
            </p:nvPr>
          </p:nvSpPr>
          <p:spPr bwMode="auto">
            <a:xfrm>
              <a:off x="5484813" y="1992313"/>
              <a:ext cx="434975" cy="228600"/>
            </a:xfrm>
            <a:custGeom>
              <a:avLst/>
              <a:gdLst>
                <a:gd name="T0" fmla="*/ 403 w 2470"/>
                <a:gd name="T1" fmla="*/ 911 h 1295"/>
                <a:gd name="T2" fmla="*/ 471 w 2470"/>
                <a:gd name="T3" fmla="*/ 1140 h 1295"/>
                <a:gd name="T4" fmla="*/ 2013 w 2470"/>
                <a:gd name="T5" fmla="*/ 1140 h 1295"/>
                <a:gd name="T6" fmla="*/ 2080 w 2470"/>
                <a:gd name="T7" fmla="*/ 911 h 1295"/>
                <a:gd name="T8" fmla="*/ 403 w 2470"/>
                <a:gd name="T9" fmla="*/ 911 h 1295"/>
                <a:gd name="T10" fmla="*/ 291 w 2470"/>
                <a:gd name="T11" fmla="*/ 533 h 1295"/>
                <a:gd name="T12" fmla="*/ 356 w 2470"/>
                <a:gd name="T13" fmla="*/ 762 h 1295"/>
                <a:gd name="T14" fmla="*/ 2117 w 2470"/>
                <a:gd name="T15" fmla="*/ 762 h 1295"/>
                <a:gd name="T16" fmla="*/ 2184 w 2470"/>
                <a:gd name="T17" fmla="*/ 533 h 1295"/>
                <a:gd name="T18" fmla="*/ 291 w 2470"/>
                <a:gd name="T19" fmla="*/ 533 h 1295"/>
                <a:gd name="T20" fmla="*/ 181 w 2470"/>
                <a:gd name="T21" fmla="*/ 149 h 1295"/>
                <a:gd name="T22" fmla="*/ 247 w 2470"/>
                <a:gd name="T23" fmla="*/ 378 h 1295"/>
                <a:gd name="T24" fmla="*/ 2228 w 2470"/>
                <a:gd name="T25" fmla="*/ 378 h 1295"/>
                <a:gd name="T26" fmla="*/ 2296 w 2470"/>
                <a:gd name="T27" fmla="*/ 149 h 1295"/>
                <a:gd name="T28" fmla="*/ 181 w 2470"/>
                <a:gd name="T29" fmla="*/ 149 h 1295"/>
                <a:gd name="T30" fmla="*/ 77 w 2470"/>
                <a:gd name="T31" fmla="*/ 0 h 1295"/>
                <a:gd name="T32" fmla="*/ 2391 w 2470"/>
                <a:gd name="T33" fmla="*/ 0 h 1295"/>
                <a:gd name="T34" fmla="*/ 2412 w 2470"/>
                <a:gd name="T35" fmla="*/ 2 h 1295"/>
                <a:gd name="T36" fmla="*/ 2429 w 2470"/>
                <a:gd name="T37" fmla="*/ 9 h 1295"/>
                <a:gd name="T38" fmla="*/ 2443 w 2470"/>
                <a:gd name="T39" fmla="*/ 17 h 1295"/>
                <a:gd name="T40" fmla="*/ 2454 w 2470"/>
                <a:gd name="T41" fmla="*/ 29 h 1295"/>
                <a:gd name="T42" fmla="*/ 2462 w 2470"/>
                <a:gd name="T43" fmla="*/ 41 h 1295"/>
                <a:gd name="T44" fmla="*/ 2467 w 2470"/>
                <a:gd name="T45" fmla="*/ 55 h 1295"/>
                <a:gd name="T46" fmla="*/ 2470 w 2470"/>
                <a:gd name="T47" fmla="*/ 70 h 1295"/>
                <a:gd name="T48" fmla="*/ 2468 w 2470"/>
                <a:gd name="T49" fmla="*/ 84 h 1295"/>
                <a:gd name="T50" fmla="*/ 2465 w 2470"/>
                <a:gd name="T51" fmla="*/ 97 h 1295"/>
                <a:gd name="T52" fmla="*/ 2139 w 2470"/>
                <a:gd name="T53" fmla="*/ 1243 h 1295"/>
                <a:gd name="T54" fmla="*/ 2132 w 2470"/>
                <a:gd name="T55" fmla="*/ 1260 h 1295"/>
                <a:gd name="T56" fmla="*/ 2120 w 2470"/>
                <a:gd name="T57" fmla="*/ 1274 h 1295"/>
                <a:gd name="T58" fmla="*/ 2106 w 2470"/>
                <a:gd name="T59" fmla="*/ 1286 h 1295"/>
                <a:gd name="T60" fmla="*/ 2086 w 2470"/>
                <a:gd name="T61" fmla="*/ 1292 h 1295"/>
                <a:gd name="T62" fmla="*/ 2065 w 2470"/>
                <a:gd name="T63" fmla="*/ 1295 h 1295"/>
                <a:gd name="T64" fmla="*/ 411 w 2470"/>
                <a:gd name="T65" fmla="*/ 1295 h 1295"/>
                <a:gd name="T66" fmla="*/ 390 w 2470"/>
                <a:gd name="T67" fmla="*/ 1292 h 1295"/>
                <a:gd name="T68" fmla="*/ 371 w 2470"/>
                <a:gd name="T69" fmla="*/ 1286 h 1295"/>
                <a:gd name="T70" fmla="*/ 355 w 2470"/>
                <a:gd name="T71" fmla="*/ 1274 h 1295"/>
                <a:gd name="T72" fmla="*/ 344 w 2470"/>
                <a:gd name="T73" fmla="*/ 1260 h 1295"/>
                <a:gd name="T74" fmla="*/ 337 w 2470"/>
                <a:gd name="T75" fmla="*/ 1243 h 1295"/>
                <a:gd name="T76" fmla="*/ 3 w 2470"/>
                <a:gd name="T77" fmla="*/ 97 h 1295"/>
                <a:gd name="T78" fmla="*/ 0 w 2470"/>
                <a:gd name="T79" fmla="*/ 73 h 1295"/>
                <a:gd name="T80" fmla="*/ 2 w 2470"/>
                <a:gd name="T81" fmla="*/ 53 h 1295"/>
                <a:gd name="T82" fmla="*/ 9 w 2470"/>
                <a:gd name="T83" fmla="*/ 35 h 1295"/>
                <a:gd name="T84" fmla="*/ 20 w 2470"/>
                <a:gd name="T85" fmla="*/ 20 h 1295"/>
                <a:gd name="T86" fmla="*/ 36 w 2470"/>
                <a:gd name="T87" fmla="*/ 10 h 1295"/>
                <a:gd name="T88" fmla="*/ 55 w 2470"/>
                <a:gd name="T89" fmla="*/ 2 h 1295"/>
                <a:gd name="T90" fmla="*/ 77 w 2470"/>
                <a:gd name="T91" fmla="*/ 0 h 12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</a:cxnLst>
              <a:rect l="0" t="0" r="r" b="b"/>
              <a:pathLst>
                <a:path w="2470" h="1295">
                  <a:moveTo>
                    <a:pt x="403" y="911"/>
                  </a:moveTo>
                  <a:lnTo>
                    <a:pt x="471" y="1140"/>
                  </a:lnTo>
                  <a:lnTo>
                    <a:pt x="2013" y="1140"/>
                  </a:lnTo>
                  <a:lnTo>
                    <a:pt x="2080" y="911"/>
                  </a:lnTo>
                  <a:lnTo>
                    <a:pt x="403" y="911"/>
                  </a:lnTo>
                  <a:close/>
                  <a:moveTo>
                    <a:pt x="291" y="533"/>
                  </a:moveTo>
                  <a:lnTo>
                    <a:pt x="356" y="762"/>
                  </a:lnTo>
                  <a:lnTo>
                    <a:pt x="2117" y="762"/>
                  </a:lnTo>
                  <a:lnTo>
                    <a:pt x="2184" y="533"/>
                  </a:lnTo>
                  <a:lnTo>
                    <a:pt x="291" y="533"/>
                  </a:lnTo>
                  <a:close/>
                  <a:moveTo>
                    <a:pt x="181" y="149"/>
                  </a:moveTo>
                  <a:lnTo>
                    <a:pt x="247" y="378"/>
                  </a:lnTo>
                  <a:lnTo>
                    <a:pt x="2228" y="378"/>
                  </a:lnTo>
                  <a:lnTo>
                    <a:pt x="2296" y="149"/>
                  </a:lnTo>
                  <a:lnTo>
                    <a:pt x="181" y="149"/>
                  </a:lnTo>
                  <a:close/>
                  <a:moveTo>
                    <a:pt x="77" y="0"/>
                  </a:moveTo>
                  <a:lnTo>
                    <a:pt x="2391" y="0"/>
                  </a:lnTo>
                  <a:lnTo>
                    <a:pt x="2412" y="2"/>
                  </a:lnTo>
                  <a:lnTo>
                    <a:pt x="2429" y="9"/>
                  </a:lnTo>
                  <a:lnTo>
                    <a:pt x="2443" y="17"/>
                  </a:lnTo>
                  <a:lnTo>
                    <a:pt x="2454" y="29"/>
                  </a:lnTo>
                  <a:lnTo>
                    <a:pt x="2462" y="41"/>
                  </a:lnTo>
                  <a:lnTo>
                    <a:pt x="2467" y="55"/>
                  </a:lnTo>
                  <a:lnTo>
                    <a:pt x="2470" y="70"/>
                  </a:lnTo>
                  <a:lnTo>
                    <a:pt x="2468" y="84"/>
                  </a:lnTo>
                  <a:lnTo>
                    <a:pt x="2465" y="97"/>
                  </a:lnTo>
                  <a:lnTo>
                    <a:pt x="2139" y="1243"/>
                  </a:lnTo>
                  <a:lnTo>
                    <a:pt x="2132" y="1260"/>
                  </a:lnTo>
                  <a:lnTo>
                    <a:pt x="2120" y="1274"/>
                  </a:lnTo>
                  <a:lnTo>
                    <a:pt x="2106" y="1286"/>
                  </a:lnTo>
                  <a:lnTo>
                    <a:pt x="2086" y="1292"/>
                  </a:lnTo>
                  <a:lnTo>
                    <a:pt x="2065" y="1295"/>
                  </a:lnTo>
                  <a:lnTo>
                    <a:pt x="411" y="1295"/>
                  </a:lnTo>
                  <a:lnTo>
                    <a:pt x="390" y="1292"/>
                  </a:lnTo>
                  <a:lnTo>
                    <a:pt x="371" y="1286"/>
                  </a:lnTo>
                  <a:lnTo>
                    <a:pt x="355" y="1274"/>
                  </a:lnTo>
                  <a:lnTo>
                    <a:pt x="344" y="1260"/>
                  </a:lnTo>
                  <a:lnTo>
                    <a:pt x="337" y="1243"/>
                  </a:lnTo>
                  <a:lnTo>
                    <a:pt x="3" y="97"/>
                  </a:lnTo>
                  <a:lnTo>
                    <a:pt x="0" y="73"/>
                  </a:lnTo>
                  <a:lnTo>
                    <a:pt x="2" y="53"/>
                  </a:lnTo>
                  <a:lnTo>
                    <a:pt x="9" y="35"/>
                  </a:lnTo>
                  <a:lnTo>
                    <a:pt x="20" y="20"/>
                  </a:lnTo>
                  <a:lnTo>
                    <a:pt x="36" y="10"/>
                  </a:lnTo>
                  <a:lnTo>
                    <a:pt x="55" y="2"/>
                  </a:lnTo>
                  <a:lnTo>
                    <a:pt x="7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6" name="Freeform 154"/>
            <p:cNvSpPr/>
            <p:nvPr>
              <p:custDataLst>
                <p:tags r:id="rId19"/>
              </p:custDataLst>
            </p:nvPr>
          </p:nvSpPr>
          <p:spPr bwMode="auto">
            <a:xfrm>
              <a:off x="5305425" y="1893888"/>
              <a:ext cx="544513" cy="393700"/>
            </a:xfrm>
            <a:custGeom>
              <a:avLst/>
              <a:gdLst>
                <a:gd name="T0" fmla="*/ 0 w 3086"/>
                <a:gd name="T1" fmla="*/ 0 h 2234"/>
                <a:gd name="T2" fmla="*/ 610 w 3086"/>
                <a:gd name="T3" fmla="*/ 0 h 2234"/>
                <a:gd name="T4" fmla="*/ 628 w 3086"/>
                <a:gd name="T5" fmla="*/ 2 h 2234"/>
                <a:gd name="T6" fmla="*/ 643 w 3086"/>
                <a:gd name="T7" fmla="*/ 7 h 2234"/>
                <a:gd name="T8" fmla="*/ 657 w 3086"/>
                <a:gd name="T9" fmla="*/ 16 h 2234"/>
                <a:gd name="T10" fmla="*/ 669 w 3086"/>
                <a:gd name="T11" fmla="*/ 27 h 2234"/>
                <a:gd name="T12" fmla="*/ 677 w 3086"/>
                <a:gd name="T13" fmla="*/ 42 h 2234"/>
                <a:gd name="T14" fmla="*/ 684 w 3086"/>
                <a:gd name="T15" fmla="*/ 59 h 2234"/>
                <a:gd name="T16" fmla="*/ 1187 w 3086"/>
                <a:gd name="T17" fmla="*/ 2079 h 2234"/>
                <a:gd name="T18" fmla="*/ 3086 w 3086"/>
                <a:gd name="T19" fmla="*/ 2079 h 2234"/>
                <a:gd name="T20" fmla="*/ 3086 w 3086"/>
                <a:gd name="T21" fmla="*/ 2234 h 2234"/>
                <a:gd name="T22" fmla="*/ 1127 w 3086"/>
                <a:gd name="T23" fmla="*/ 2234 h 2234"/>
                <a:gd name="T24" fmla="*/ 1110 w 3086"/>
                <a:gd name="T25" fmla="*/ 2232 h 2234"/>
                <a:gd name="T26" fmla="*/ 1093 w 3086"/>
                <a:gd name="T27" fmla="*/ 2227 h 2234"/>
                <a:gd name="T28" fmla="*/ 1079 w 3086"/>
                <a:gd name="T29" fmla="*/ 2218 h 2234"/>
                <a:gd name="T30" fmla="*/ 1068 w 3086"/>
                <a:gd name="T31" fmla="*/ 2207 h 2234"/>
                <a:gd name="T32" fmla="*/ 1059 w 3086"/>
                <a:gd name="T33" fmla="*/ 2192 h 2234"/>
                <a:gd name="T34" fmla="*/ 1054 w 3086"/>
                <a:gd name="T35" fmla="*/ 2175 h 2234"/>
                <a:gd name="T36" fmla="*/ 549 w 3086"/>
                <a:gd name="T37" fmla="*/ 149 h 2234"/>
                <a:gd name="T38" fmla="*/ 0 w 3086"/>
                <a:gd name="T39" fmla="*/ 149 h 2234"/>
                <a:gd name="T40" fmla="*/ 0 w 3086"/>
                <a:gd name="T41" fmla="*/ 0 h 22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086" h="2234">
                  <a:moveTo>
                    <a:pt x="0" y="0"/>
                  </a:moveTo>
                  <a:lnTo>
                    <a:pt x="610" y="0"/>
                  </a:lnTo>
                  <a:lnTo>
                    <a:pt x="628" y="2"/>
                  </a:lnTo>
                  <a:lnTo>
                    <a:pt x="643" y="7"/>
                  </a:lnTo>
                  <a:lnTo>
                    <a:pt x="657" y="16"/>
                  </a:lnTo>
                  <a:lnTo>
                    <a:pt x="669" y="27"/>
                  </a:lnTo>
                  <a:lnTo>
                    <a:pt x="677" y="42"/>
                  </a:lnTo>
                  <a:lnTo>
                    <a:pt x="684" y="59"/>
                  </a:lnTo>
                  <a:lnTo>
                    <a:pt x="1187" y="2079"/>
                  </a:lnTo>
                  <a:lnTo>
                    <a:pt x="3086" y="2079"/>
                  </a:lnTo>
                  <a:lnTo>
                    <a:pt x="3086" y="2234"/>
                  </a:lnTo>
                  <a:lnTo>
                    <a:pt x="1127" y="2234"/>
                  </a:lnTo>
                  <a:lnTo>
                    <a:pt x="1110" y="2232"/>
                  </a:lnTo>
                  <a:lnTo>
                    <a:pt x="1093" y="2227"/>
                  </a:lnTo>
                  <a:lnTo>
                    <a:pt x="1079" y="2218"/>
                  </a:lnTo>
                  <a:lnTo>
                    <a:pt x="1068" y="2207"/>
                  </a:lnTo>
                  <a:lnTo>
                    <a:pt x="1059" y="2192"/>
                  </a:lnTo>
                  <a:lnTo>
                    <a:pt x="1054" y="2175"/>
                  </a:lnTo>
                  <a:lnTo>
                    <a:pt x="549" y="149"/>
                  </a:lnTo>
                  <a:lnTo>
                    <a:pt x="0" y="149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7" name="Rectangle 155"/>
            <p:cNvSpPr>
              <a:spLocks noChangeArrowheads="1"/>
            </p:cNvSpPr>
            <p:nvPr>
              <p:custDataLst>
                <p:tags r:id="rId20"/>
              </p:custDataLst>
            </p:nvPr>
          </p:nvSpPr>
          <p:spPr bwMode="auto">
            <a:xfrm>
              <a:off x="5503863" y="2328863"/>
              <a:ext cx="304800" cy="25400"/>
            </a:xfrm>
            <a:prstGeom prst="rect">
              <a:avLst/>
            </a:prstGeom>
            <a:grpFill/>
            <a:ln w="0">
              <a:noFill/>
              <a:prstDash val="solid"/>
              <a:miter lim="800000"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8" name="Freeform 156"/>
            <p:cNvSpPr>
              <a:spLocks noEditPoints="1"/>
            </p:cNvSpPr>
            <p:nvPr>
              <p:custDataLst>
                <p:tags r:id="rId21"/>
              </p:custDataLst>
            </p:nvPr>
          </p:nvSpPr>
          <p:spPr bwMode="auto">
            <a:xfrm>
              <a:off x="5741988" y="2389188"/>
              <a:ext cx="103188" cy="104775"/>
            </a:xfrm>
            <a:custGeom>
              <a:avLst/>
              <a:gdLst>
                <a:gd name="T0" fmla="*/ 267 w 592"/>
                <a:gd name="T1" fmla="*/ 158 h 591"/>
                <a:gd name="T2" fmla="*/ 216 w 592"/>
                <a:gd name="T3" fmla="*/ 180 h 591"/>
                <a:gd name="T4" fmla="*/ 179 w 592"/>
                <a:gd name="T5" fmla="*/ 219 h 591"/>
                <a:gd name="T6" fmla="*/ 159 w 592"/>
                <a:gd name="T7" fmla="*/ 269 h 591"/>
                <a:gd name="T8" fmla="*/ 159 w 592"/>
                <a:gd name="T9" fmla="*/ 322 h 591"/>
                <a:gd name="T10" fmla="*/ 181 w 592"/>
                <a:gd name="T11" fmla="*/ 372 h 591"/>
                <a:gd name="T12" fmla="*/ 219 w 592"/>
                <a:gd name="T13" fmla="*/ 411 h 591"/>
                <a:gd name="T14" fmla="*/ 269 w 592"/>
                <a:gd name="T15" fmla="*/ 433 h 591"/>
                <a:gd name="T16" fmla="*/ 324 w 592"/>
                <a:gd name="T17" fmla="*/ 433 h 591"/>
                <a:gd name="T18" fmla="*/ 373 w 592"/>
                <a:gd name="T19" fmla="*/ 411 h 591"/>
                <a:gd name="T20" fmla="*/ 413 w 592"/>
                <a:gd name="T21" fmla="*/ 372 h 591"/>
                <a:gd name="T22" fmla="*/ 435 w 592"/>
                <a:gd name="T23" fmla="*/ 322 h 591"/>
                <a:gd name="T24" fmla="*/ 435 w 592"/>
                <a:gd name="T25" fmla="*/ 269 h 591"/>
                <a:gd name="T26" fmla="*/ 414 w 592"/>
                <a:gd name="T27" fmla="*/ 219 h 591"/>
                <a:gd name="T28" fmla="*/ 377 w 592"/>
                <a:gd name="T29" fmla="*/ 180 h 591"/>
                <a:gd name="T30" fmla="*/ 326 w 592"/>
                <a:gd name="T31" fmla="*/ 158 h 591"/>
                <a:gd name="T32" fmla="*/ 296 w 592"/>
                <a:gd name="T33" fmla="*/ 0 h 591"/>
                <a:gd name="T34" fmla="*/ 382 w 592"/>
                <a:gd name="T35" fmla="*/ 12 h 591"/>
                <a:gd name="T36" fmla="*/ 458 w 592"/>
                <a:gd name="T37" fmla="*/ 47 h 591"/>
                <a:gd name="T38" fmla="*/ 520 w 592"/>
                <a:gd name="T39" fmla="*/ 101 h 591"/>
                <a:gd name="T40" fmla="*/ 565 w 592"/>
                <a:gd name="T41" fmla="*/ 171 h 591"/>
                <a:gd name="T42" fmla="*/ 589 w 592"/>
                <a:gd name="T43" fmla="*/ 252 h 591"/>
                <a:gd name="T44" fmla="*/ 589 w 592"/>
                <a:gd name="T45" fmla="*/ 338 h 591"/>
                <a:gd name="T46" fmla="*/ 565 w 592"/>
                <a:gd name="T47" fmla="*/ 420 h 591"/>
                <a:gd name="T48" fmla="*/ 519 w 592"/>
                <a:gd name="T49" fmla="*/ 488 h 591"/>
                <a:gd name="T50" fmla="*/ 457 w 592"/>
                <a:gd name="T51" fmla="*/ 543 h 591"/>
                <a:gd name="T52" fmla="*/ 382 w 592"/>
                <a:gd name="T53" fmla="*/ 578 h 591"/>
                <a:gd name="T54" fmla="*/ 296 w 592"/>
                <a:gd name="T55" fmla="*/ 591 h 591"/>
                <a:gd name="T56" fmla="*/ 211 w 592"/>
                <a:gd name="T57" fmla="*/ 578 h 591"/>
                <a:gd name="T58" fmla="*/ 135 w 592"/>
                <a:gd name="T59" fmla="*/ 543 h 591"/>
                <a:gd name="T60" fmla="*/ 73 w 592"/>
                <a:gd name="T61" fmla="*/ 489 h 591"/>
                <a:gd name="T62" fmla="*/ 27 w 592"/>
                <a:gd name="T63" fmla="*/ 420 h 591"/>
                <a:gd name="T64" fmla="*/ 3 w 592"/>
                <a:gd name="T65" fmla="*/ 338 h 591"/>
                <a:gd name="T66" fmla="*/ 3 w 592"/>
                <a:gd name="T67" fmla="*/ 252 h 591"/>
                <a:gd name="T68" fmla="*/ 27 w 592"/>
                <a:gd name="T69" fmla="*/ 171 h 591"/>
                <a:gd name="T70" fmla="*/ 73 w 592"/>
                <a:gd name="T71" fmla="*/ 101 h 591"/>
                <a:gd name="T72" fmla="*/ 135 w 592"/>
                <a:gd name="T73" fmla="*/ 47 h 591"/>
                <a:gd name="T74" fmla="*/ 210 w 592"/>
                <a:gd name="T75" fmla="*/ 12 h 591"/>
                <a:gd name="T76" fmla="*/ 296 w 592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2" h="591">
                  <a:moveTo>
                    <a:pt x="296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6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9" y="269"/>
                  </a:lnTo>
                  <a:lnTo>
                    <a:pt x="155" y="296"/>
                  </a:lnTo>
                  <a:lnTo>
                    <a:pt x="159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8" y="393"/>
                  </a:lnTo>
                  <a:lnTo>
                    <a:pt x="219" y="411"/>
                  </a:lnTo>
                  <a:lnTo>
                    <a:pt x="243" y="425"/>
                  </a:lnTo>
                  <a:lnTo>
                    <a:pt x="269" y="433"/>
                  </a:lnTo>
                  <a:lnTo>
                    <a:pt x="296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5" y="393"/>
                  </a:lnTo>
                  <a:lnTo>
                    <a:pt x="413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7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4" y="219"/>
                  </a:lnTo>
                  <a:lnTo>
                    <a:pt x="398" y="198"/>
                  </a:lnTo>
                  <a:lnTo>
                    <a:pt x="377" y="180"/>
                  </a:lnTo>
                  <a:lnTo>
                    <a:pt x="353" y="167"/>
                  </a:lnTo>
                  <a:lnTo>
                    <a:pt x="326" y="158"/>
                  </a:lnTo>
                  <a:lnTo>
                    <a:pt x="296" y="156"/>
                  </a:lnTo>
                  <a:close/>
                  <a:moveTo>
                    <a:pt x="296" y="0"/>
                  </a:moveTo>
                  <a:lnTo>
                    <a:pt x="341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89" y="252"/>
                  </a:lnTo>
                  <a:lnTo>
                    <a:pt x="592" y="295"/>
                  </a:lnTo>
                  <a:lnTo>
                    <a:pt x="589" y="338"/>
                  </a:lnTo>
                  <a:lnTo>
                    <a:pt x="580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19" y="488"/>
                  </a:lnTo>
                  <a:lnTo>
                    <a:pt x="491" y="518"/>
                  </a:lnTo>
                  <a:lnTo>
                    <a:pt x="457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6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1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7" y="455"/>
                  </a:lnTo>
                  <a:lnTo>
                    <a:pt x="27" y="420"/>
                  </a:lnTo>
                  <a:lnTo>
                    <a:pt x="13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3" y="210"/>
                  </a:lnTo>
                  <a:lnTo>
                    <a:pt x="27" y="171"/>
                  </a:lnTo>
                  <a:lnTo>
                    <a:pt x="47" y="135"/>
                  </a:lnTo>
                  <a:lnTo>
                    <a:pt x="73" y="101"/>
                  </a:lnTo>
                  <a:lnTo>
                    <a:pt x="101" y="72"/>
                  </a:lnTo>
                  <a:lnTo>
                    <a:pt x="135" y="47"/>
                  </a:lnTo>
                  <a:lnTo>
                    <a:pt x="171" y="27"/>
                  </a:lnTo>
                  <a:lnTo>
                    <a:pt x="210" y="12"/>
                  </a:lnTo>
                  <a:lnTo>
                    <a:pt x="253" y="3"/>
                  </a:lnTo>
                  <a:lnTo>
                    <a:pt x="29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  <p:sp>
          <p:nvSpPr>
            <p:cNvPr id="69" name="Freeform 157"/>
            <p:cNvSpPr>
              <a:spLocks noEditPoints="1"/>
            </p:cNvSpPr>
            <p:nvPr>
              <p:custDataLst>
                <p:tags r:id="rId22"/>
              </p:custDataLst>
            </p:nvPr>
          </p:nvSpPr>
          <p:spPr bwMode="auto">
            <a:xfrm>
              <a:off x="5487988" y="2389188"/>
              <a:ext cx="104775" cy="104775"/>
            </a:xfrm>
            <a:custGeom>
              <a:avLst/>
              <a:gdLst>
                <a:gd name="T0" fmla="*/ 267 w 593"/>
                <a:gd name="T1" fmla="*/ 158 h 591"/>
                <a:gd name="T2" fmla="*/ 216 w 593"/>
                <a:gd name="T3" fmla="*/ 180 h 591"/>
                <a:gd name="T4" fmla="*/ 179 w 593"/>
                <a:gd name="T5" fmla="*/ 219 h 591"/>
                <a:gd name="T6" fmla="*/ 158 w 593"/>
                <a:gd name="T7" fmla="*/ 269 h 591"/>
                <a:gd name="T8" fmla="*/ 158 w 593"/>
                <a:gd name="T9" fmla="*/ 322 h 591"/>
                <a:gd name="T10" fmla="*/ 181 w 593"/>
                <a:gd name="T11" fmla="*/ 372 h 591"/>
                <a:gd name="T12" fmla="*/ 220 w 593"/>
                <a:gd name="T13" fmla="*/ 411 h 591"/>
                <a:gd name="T14" fmla="*/ 270 w 593"/>
                <a:gd name="T15" fmla="*/ 433 h 591"/>
                <a:gd name="T16" fmla="*/ 324 w 593"/>
                <a:gd name="T17" fmla="*/ 433 h 591"/>
                <a:gd name="T18" fmla="*/ 373 w 593"/>
                <a:gd name="T19" fmla="*/ 411 h 591"/>
                <a:gd name="T20" fmla="*/ 412 w 593"/>
                <a:gd name="T21" fmla="*/ 372 h 591"/>
                <a:gd name="T22" fmla="*/ 435 w 593"/>
                <a:gd name="T23" fmla="*/ 322 h 591"/>
                <a:gd name="T24" fmla="*/ 435 w 593"/>
                <a:gd name="T25" fmla="*/ 269 h 591"/>
                <a:gd name="T26" fmla="*/ 412 w 593"/>
                <a:gd name="T27" fmla="*/ 219 h 591"/>
                <a:gd name="T28" fmla="*/ 373 w 593"/>
                <a:gd name="T29" fmla="*/ 180 h 591"/>
                <a:gd name="T30" fmla="*/ 324 w 593"/>
                <a:gd name="T31" fmla="*/ 158 h 591"/>
                <a:gd name="T32" fmla="*/ 297 w 593"/>
                <a:gd name="T33" fmla="*/ 0 h 591"/>
                <a:gd name="T34" fmla="*/ 382 w 593"/>
                <a:gd name="T35" fmla="*/ 12 h 591"/>
                <a:gd name="T36" fmla="*/ 458 w 593"/>
                <a:gd name="T37" fmla="*/ 47 h 591"/>
                <a:gd name="T38" fmla="*/ 520 w 593"/>
                <a:gd name="T39" fmla="*/ 101 h 591"/>
                <a:gd name="T40" fmla="*/ 565 w 593"/>
                <a:gd name="T41" fmla="*/ 171 h 591"/>
                <a:gd name="T42" fmla="*/ 590 w 593"/>
                <a:gd name="T43" fmla="*/ 252 h 591"/>
                <a:gd name="T44" fmla="*/ 590 w 593"/>
                <a:gd name="T45" fmla="*/ 338 h 591"/>
                <a:gd name="T46" fmla="*/ 565 w 593"/>
                <a:gd name="T47" fmla="*/ 420 h 591"/>
                <a:gd name="T48" fmla="*/ 520 w 593"/>
                <a:gd name="T49" fmla="*/ 488 h 591"/>
                <a:gd name="T50" fmla="*/ 458 w 593"/>
                <a:gd name="T51" fmla="*/ 543 h 591"/>
                <a:gd name="T52" fmla="*/ 382 w 593"/>
                <a:gd name="T53" fmla="*/ 578 h 591"/>
                <a:gd name="T54" fmla="*/ 297 w 593"/>
                <a:gd name="T55" fmla="*/ 591 h 591"/>
                <a:gd name="T56" fmla="*/ 211 w 593"/>
                <a:gd name="T57" fmla="*/ 578 h 591"/>
                <a:gd name="T58" fmla="*/ 135 w 593"/>
                <a:gd name="T59" fmla="*/ 543 h 591"/>
                <a:gd name="T60" fmla="*/ 73 w 593"/>
                <a:gd name="T61" fmla="*/ 489 h 591"/>
                <a:gd name="T62" fmla="*/ 28 w 593"/>
                <a:gd name="T63" fmla="*/ 420 h 591"/>
                <a:gd name="T64" fmla="*/ 3 w 593"/>
                <a:gd name="T65" fmla="*/ 338 h 591"/>
                <a:gd name="T66" fmla="*/ 3 w 593"/>
                <a:gd name="T67" fmla="*/ 252 h 591"/>
                <a:gd name="T68" fmla="*/ 27 w 593"/>
                <a:gd name="T69" fmla="*/ 171 h 591"/>
                <a:gd name="T70" fmla="*/ 73 w 593"/>
                <a:gd name="T71" fmla="*/ 101 h 591"/>
                <a:gd name="T72" fmla="*/ 135 w 593"/>
                <a:gd name="T73" fmla="*/ 47 h 591"/>
                <a:gd name="T74" fmla="*/ 211 w 593"/>
                <a:gd name="T75" fmla="*/ 12 h 591"/>
                <a:gd name="T76" fmla="*/ 297 w 593"/>
                <a:gd name="T77" fmla="*/ 0 h 59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593" h="591">
                  <a:moveTo>
                    <a:pt x="297" y="156"/>
                  </a:moveTo>
                  <a:lnTo>
                    <a:pt x="267" y="158"/>
                  </a:lnTo>
                  <a:lnTo>
                    <a:pt x="240" y="167"/>
                  </a:lnTo>
                  <a:lnTo>
                    <a:pt x="216" y="180"/>
                  </a:lnTo>
                  <a:lnTo>
                    <a:pt x="195" y="198"/>
                  </a:lnTo>
                  <a:lnTo>
                    <a:pt x="179" y="219"/>
                  </a:lnTo>
                  <a:lnTo>
                    <a:pt x="166" y="242"/>
                  </a:lnTo>
                  <a:lnTo>
                    <a:pt x="158" y="269"/>
                  </a:lnTo>
                  <a:lnTo>
                    <a:pt x="156" y="296"/>
                  </a:lnTo>
                  <a:lnTo>
                    <a:pt x="158" y="322"/>
                  </a:lnTo>
                  <a:lnTo>
                    <a:pt x="167" y="349"/>
                  </a:lnTo>
                  <a:lnTo>
                    <a:pt x="181" y="372"/>
                  </a:lnTo>
                  <a:lnTo>
                    <a:pt x="199" y="393"/>
                  </a:lnTo>
                  <a:lnTo>
                    <a:pt x="220" y="411"/>
                  </a:lnTo>
                  <a:lnTo>
                    <a:pt x="243" y="425"/>
                  </a:lnTo>
                  <a:lnTo>
                    <a:pt x="270" y="433"/>
                  </a:lnTo>
                  <a:lnTo>
                    <a:pt x="297" y="436"/>
                  </a:lnTo>
                  <a:lnTo>
                    <a:pt x="324" y="433"/>
                  </a:lnTo>
                  <a:lnTo>
                    <a:pt x="350" y="425"/>
                  </a:lnTo>
                  <a:lnTo>
                    <a:pt x="373" y="411"/>
                  </a:lnTo>
                  <a:lnTo>
                    <a:pt x="394" y="393"/>
                  </a:lnTo>
                  <a:lnTo>
                    <a:pt x="412" y="372"/>
                  </a:lnTo>
                  <a:lnTo>
                    <a:pt x="426" y="349"/>
                  </a:lnTo>
                  <a:lnTo>
                    <a:pt x="435" y="322"/>
                  </a:lnTo>
                  <a:lnTo>
                    <a:pt x="438" y="296"/>
                  </a:lnTo>
                  <a:lnTo>
                    <a:pt x="435" y="269"/>
                  </a:lnTo>
                  <a:lnTo>
                    <a:pt x="426" y="242"/>
                  </a:lnTo>
                  <a:lnTo>
                    <a:pt x="412" y="219"/>
                  </a:lnTo>
                  <a:lnTo>
                    <a:pt x="394" y="198"/>
                  </a:lnTo>
                  <a:lnTo>
                    <a:pt x="373" y="180"/>
                  </a:lnTo>
                  <a:lnTo>
                    <a:pt x="350" y="167"/>
                  </a:lnTo>
                  <a:lnTo>
                    <a:pt x="324" y="158"/>
                  </a:lnTo>
                  <a:lnTo>
                    <a:pt x="297" y="156"/>
                  </a:lnTo>
                  <a:close/>
                  <a:moveTo>
                    <a:pt x="297" y="0"/>
                  </a:moveTo>
                  <a:lnTo>
                    <a:pt x="340" y="3"/>
                  </a:lnTo>
                  <a:lnTo>
                    <a:pt x="382" y="12"/>
                  </a:lnTo>
                  <a:lnTo>
                    <a:pt x="421" y="27"/>
                  </a:lnTo>
                  <a:lnTo>
                    <a:pt x="458" y="47"/>
                  </a:lnTo>
                  <a:lnTo>
                    <a:pt x="491" y="72"/>
                  </a:lnTo>
                  <a:lnTo>
                    <a:pt x="520" y="101"/>
                  </a:lnTo>
                  <a:lnTo>
                    <a:pt x="545" y="135"/>
                  </a:lnTo>
                  <a:lnTo>
                    <a:pt x="565" y="171"/>
                  </a:lnTo>
                  <a:lnTo>
                    <a:pt x="581" y="210"/>
                  </a:lnTo>
                  <a:lnTo>
                    <a:pt x="590" y="252"/>
                  </a:lnTo>
                  <a:lnTo>
                    <a:pt x="593" y="295"/>
                  </a:lnTo>
                  <a:lnTo>
                    <a:pt x="590" y="338"/>
                  </a:lnTo>
                  <a:lnTo>
                    <a:pt x="581" y="379"/>
                  </a:lnTo>
                  <a:lnTo>
                    <a:pt x="565" y="420"/>
                  </a:lnTo>
                  <a:lnTo>
                    <a:pt x="545" y="455"/>
                  </a:lnTo>
                  <a:lnTo>
                    <a:pt x="520" y="488"/>
                  </a:lnTo>
                  <a:lnTo>
                    <a:pt x="491" y="518"/>
                  </a:lnTo>
                  <a:lnTo>
                    <a:pt x="458" y="543"/>
                  </a:lnTo>
                  <a:lnTo>
                    <a:pt x="421" y="563"/>
                  </a:lnTo>
                  <a:lnTo>
                    <a:pt x="382" y="578"/>
                  </a:lnTo>
                  <a:lnTo>
                    <a:pt x="340" y="587"/>
                  </a:lnTo>
                  <a:lnTo>
                    <a:pt x="297" y="591"/>
                  </a:lnTo>
                  <a:lnTo>
                    <a:pt x="253" y="587"/>
                  </a:lnTo>
                  <a:lnTo>
                    <a:pt x="211" y="578"/>
                  </a:lnTo>
                  <a:lnTo>
                    <a:pt x="172" y="563"/>
                  </a:lnTo>
                  <a:lnTo>
                    <a:pt x="135" y="543"/>
                  </a:lnTo>
                  <a:lnTo>
                    <a:pt x="102" y="518"/>
                  </a:lnTo>
                  <a:lnTo>
                    <a:pt x="73" y="489"/>
                  </a:lnTo>
                  <a:lnTo>
                    <a:pt x="48" y="455"/>
                  </a:lnTo>
                  <a:lnTo>
                    <a:pt x="28" y="420"/>
                  </a:lnTo>
                  <a:lnTo>
                    <a:pt x="12" y="381"/>
                  </a:lnTo>
                  <a:lnTo>
                    <a:pt x="3" y="338"/>
                  </a:lnTo>
                  <a:lnTo>
                    <a:pt x="0" y="295"/>
                  </a:lnTo>
                  <a:lnTo>
                    <a:pt x="3" y="252"/>
                  </a:lnTo>
                  <a:lnTo>
                    <a:pt x="12" y="210"/>
                  </a:lnTo>
                  <a:lnTo>
                    <a:pt x="27" y="171"/>
                  </a:lnTo>
                  <a:lnTo>
                    <a:pt x="48" y="135"/>
                  </a:lnTo>
                  <a:lnTo>
                    <a:pt x="73" y="101"/>
                  </a:lnTo>
                  <a:lnTo>
                    <a:pt x="102" y="72"/>
                  </a:lnTo>
                  <a:lnTo>
                    <a:pt x="135" y="47"/>
                  </a:lnTo>
                  <a:lnTo>
                    <a:pt x="172" y="27"/>
                  </a:lnTo>
                  <a:lnTo>
                    <a:pt x="211" y="12"/>
                  </a:lnTo>
                  <a:lnTo>
                    <a:pt x="253" y="3"/>
                  </a:lnTo>
                  <a:lnTo>
                    <a:pt x="297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en-US" sz="1355">
                <a:ea typeface="字魂58号-创中黑" panose="00000500000000000000" pitchFamily="2" charset="-122"/>
                <a:cs typeface="+mn-lt"/>
                <a:sym typeface="字魂58号-创中黑" panose="00000500000000000000" pitchFamily="2" charset="-122"/>
              </a:endParaRPr>
            </a:p>
          </p:txBody>
        </p:sp>
      </p:grpSp>
      <p:sp>
        <p:nvSpPr>
          <p:cNvPr id="70" name="文本框 22"/>
          <p:cNvSpPr txBox="1"/>
          <p:nvPr>
            <p:custDataLst>
              <p:tags r:id="rId23"/>
            </p:custDataLst>
          </p:nvPr>
        </p:nvSpPr>
        <p:spPr>
          <a:xfrm>
            <a:off x="933450" y="4706620"/>
            <a:ext cx="1852295" cy="9594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lstStyle/>
          <a:p>
            <a:pPr indent="0" algn="ctr" defTabSz="815340" fontAlgn="auto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Database &amp; Backend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71" name="矩形 70"/>
          <p:cNvSpPr/>
          <p:nvPr>
            <p:custDataLst>
              <p:tags r:id="rId24"/>
            </p:custDataLst>
          </p:nvPr>
        </p:nvSpPr>
        <p:spPr>
          <a:xfrm>
            <a:off x="539750" y="3719830"/>
            <a:ext cx="2712085" cy="436880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algn="ctr" defTabSz="685165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333434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Sharon Shang Guan</a:t>
            </a:r>
            <a:endParaRPr lang="en-US" altLang="zh-CN" sz="2400" b="1" dirty="0">
              <a:solidFill>
                <a:srgbClr val="333434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73" name="矩形 72"/>
          <p:cNvSpPr/>
          <p:nvPr>
            <p:custDataLst>
              <p:tags r:id="rId25"/>
            </p:custDataLst>
          </p:nvPr>
        </p:nvSpPr>
        <p:spPr>
          <a:xfrm>
            <a:off x="3501390" y="3780155"/>
            <a:ext cx="2333625" cy="375920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algn="ctr" defTabSz="685165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333434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Kelvin Chang</a:t>
            </a:r>
            <a:endParaRPr lang="en-US" altLang="zh-CN" sz="2400" b="1" dirty="0">
              <a:solidFill>
                <a:srgbClr val="333434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75" name="矩形 74"/>
          <p:cNvSpPr/>
          <p:nvPr>
            <p:custDataLst>
              <p:tags r:id="rId26"/>
            </p:custDataLst>
          </p:nvPr>
        </p:nvSpPr>
        <p:spPr>
          <a:xfrm>
            <a:off x="6305550" y="3829050"/>
            <a:ext cx="2404110" cy="387350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algn="ctr" defTabSz="685165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333434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Richard Wang</a:t>
            </a:r>
            <a:endParaRPr lang="en-US" altLang="zh-CN" sz="2400" b="1" dirty="0">
              <a:solidFill>
                <a:srgbClr val="333434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77" name="矩形 76"/>
          <p:cNvSpPr/>
          <p:nvPr>
            <p:custDataLst>
              <p:tags r:id="rId27"/>
            </p:custDataLst>
          </p:nvPr>
        </p:nvSpPr>
        <p:spPr>
          <a:xfrm>
            <a:off x="9070975" y="3819525"/>
            <a:ext cx="2522855" cy="406400"/>
          </a:xfrm>
          <a:prstGeom prst="rect">
            <a:avLst/>
          </a:prstGeom>
        </p:spPr>
        <p:txBody>
          <a:bodyPr wrap="none" lIns="0" tIns="0" rIns="0" bIns="0" anchor="ctr" anchorCtr="1">
            <a:normAutofit/>
          </a:bodyPr>
          <a:lstStyle/>
          <a:p>
            <a:pPr algn="ctr" defTabSz="685165">
              <a:spcBef>
                <a:spcPct val="0"/>
              </a:spcBef>
              <a:defRPr/>
            </a:pPr>
            <a:r>
              <a:rPr lang="en-US" altLang="zh-CN" sz="2400" b="1" dirty="0">
                <a:solidFill>
                  <a:srgbClr val="333434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Anthony Wang</a:t>
            </a:r>
            <a:endParaRPr lang="en-US" altLang="zh-CN" sz="2400" b="1" dirty="0">
              <a:solidFill>
                <a:srgbClr val="333434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3" name="图片 2" descr="微信图片_20250731183448"/>
          <p:cNvPicPr>
            <a:picLocks noChangeAspect="1"/>
          </p:cNvPicPr>
          <p:nvPr>
            <p:custDataLst>
              <p:tags r:id="rId28"/>
            </p:custDataLst>
          </p:nvPr>
        </p:nvPicPr>
        <p:blipFill>
          <a:blip r:embed="rId29"/>
          <a:stretch>
            <a:fillRect/>
          </a:stretch>
        </p:blipFill>
        <p:spPr>
          <a:xfrm>
            <a:off x="6851650" y="1600200"/>
            <a:ext cx="1260000" cy="1260000"/>
          </a:xfrm>
          <a:prstGeom prst="rect">
            <a:avLst/>
          </a:prstGeom>
        </p:spPr>
      </p:pic>
      <p:pic>
        <p:nvPicPr>
          <p:cNvPr id="4" name="图片 3" descr="微信图片_20250731183500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/>
          <a:stretch>
            <a:fillRect/>
          </a:stretch>
        </p:blipFill>
        <p:spPr>
          <a:xfrm>
            <a:off x="1229360" y="1570355"/>
            <a:ext cx="1260000" cy="1260000"/>
          </a:xfrm>
          <a:prstGeom prst="rect">
            <a:avLst/>
          </a:prstGeom>
        </p:spPr>
      </p:pic>
      <p:pic>
        <p:nvPicPr>
          <p:cNvPr id="5" name="图片 4" descr="微信图片_20250731183506"/>
          <p:cNvPicPr>
            <a:picLocks noChangeAspect="1"/>
          </p:cNvPicPr>
          <p:nvPr>
            <p:custDataLst>
              <p:tags r:id="rId32"/>
            </p:custDataLst>
          </p:nvPr>
        </p:nvPicPr>
        <p:blipFill>
          <a:blip r:embed="rId33"/>
          <a:stretch>
            <a:fillRect/>
          </a:stretch>
        </p:blipFill>
        <p:spPr>
          <a:xfrm>
            <a:off x="4040505" y="1602740"/>
            <a:ext cx="1260000" cy="1260000"/>
          </a:xfrm>
          <a:prstGeom prst="rect">
            <a:avLst/>
          </a:prstGeom>
        </p:spPr>
      </p:pic>
      <p:pic>
        <p:nvPicPr>
          <p:cNvPr id="7" name="图片 6" descr="微信图片_20250731183517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/>
          <a:stretch>
            <a:fillRect/>
          </a:stretch>
        </p:blipFill>
        <p:spPr>
          <a:xfrm>
            <a:off x="9705340" y="1604645"/>
            <a:ext cx="1260000" cy="1260000"/>
          </a:xfrm>
          <a:prstGeom prst="rect">
            <a:avLst/>
          </a:prstGeom>
        </p:spPr>
      </p:pic>
      <p:sp>
        <p:nvSpPr>
          <p:cNvPr id="8" name="文本框 22"/>
          <p:cNvSpPr txBox="1"/>
          <p:nvPr>
            <p:custDataLst>
              <p:tags r:id="rId36"/>
            </p:custDataLst>
          </p:nvPr>
        </p:nvSpPr>
        <p:spPr>
          <a:xfrm>
            <a:off x="3810635" y="4706620"/>
            <a:ext cx="1852295" cy="9594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p>
            <a:pPr indent="0" algn="ctr" defTabSz="815340" fontAlgn="auto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System Architecture &amp; Frontend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9" name="文本框 22"/>
          <p:cNvSpPr txBox="1"/>
          <p:nvPr>
            <p:custDataLst>
              <p:tags r:id="rId37"/>
            </p:custDataLst>
          </p:nvPr>
        </p:nvSpPr>
        <p:spPr>
          <a:xfrm>
            <a:off x="6583045" y="4706620"/>
            <a:ext cx="1852295" cy="9594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p>
            <a:pPr indent="0" algn="ctr" defTabSz="815340" fontAlgn="auto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API Integration </a:t>
            </a: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&amp;Backend  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10" name="文本框 22"/>
          <p:cNvSpPr txBox="1"/>
          <p:nvPr>
            <p:custDataLst>
              <p:tags r:id="rId38"/>
            </p:custDataLst>
          </p:nvPr>
        </p:nvSpPr>
        <p:spPr>
          <a:xfrm>
            <a:off x="9385935" y="4706620"/>
            <a:ext cx="1852295" cy="959485"/>
          </a:xfrm>
          <a:prstGeom prst="rect">
            <a:avLst/>
          </a:prstGeom>
          <a:noFill/>
        </p:spPr>
        <p:txBody>
          <a:bodyPr wrap="square" lIns="0" tIns="0" rIns="0" bIns="0" anchor="ctr" anchorCtr="1">
            <a:normAutofit/>
          </a:bodyPr>
          <a:p>
            <a:pPr indent="0" algn="ctr" defTabSz="815340" fontAlgn="auto">
              <a:lnSpc>
                <a:spcPct val="100000"/>
              </a:lnSpc>
              <a:defRPr/>
            </a:pPr>
            <a:r>
              <a:rPr lang="en-US" altLang="zh-CN" sz="20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Frontend &amp; Testing</a:t>
            </a:r>
            <a:endParaRPr lang="en-US" altLang="zh-CN" sz="20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60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/>
          <p:nvPr/>
        </p:nvSpPr>
        <p:spPr>
          <a:xfrm>
            <a:off x="554355" y="1256030"/>
            <a:ext cx="5236845" cy="4977765"/>
          </a:xfrm>
          <a:prstGeom prst="rect">
            <a:avLst/>
          </a:prstGeom>
        </p:spPr>
        <p:txBody>
          <a:bodyPr vert="horz" lIns="100010" tIns="50004" rIns="100010" bIns="500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Goal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Develop a financial portfolio management web app.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Manage stocks and bonds portfolios.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RESTful API backend; responsive web frontend.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Real-time asset tracking, trade simulation, interactive charts.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cxnSp>
        <p:nvCxnSpPr>
          <p:cNvPr id="33" name="直接连接符 32"/>
          <p:cNvCxnSpPr>
            <a:endCxn id="16" idx="1"/>
          </p:cNvCxnSpPr>
          <p:nvPr/>
        </p:nvCxnSpPr>
        <p:spPr>
          <a:xfrm>
            <a:off x="0" y="635000"/>
            <a:ext cx="4373880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818755" y="635000"/>
            <a:ext cx="4373245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73564" y="345292"/>
            <a:ext cx="344487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Project Introduction</a:t>
            </a:r>
            <a:endParaRPr lang="en-US" altLang="zh-CN" sz="32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88380" y="1988820"/>
            <a:ext cx="5196840" cy="35128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/>
          <p:nvPr/>
        </p:nvSpPr>
        <p:spPr>
          <a:xfrm>
            <a:off x="554355" y="1256030"/>
            <a:ext cx="6396355" cy="4977765"/>
          </a:xfrm>
          <a:prstGeom prst="rect">
            <a:avLst/>
          </a:prstGeom>
        </p:spPr>
        <p:txBody>
          <a:bodyPr vert="horz" lIns="100010" tIns="50004" rIns="100010" bIns="500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1. Frontend: HTML/CSS/JS interface.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2. API Requests: Fetch API calls.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3. Backend: Node.js (Express.js) processes requests.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4. Database: MySQL CRUD operations.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5. External Data: Yahoo Finance API integration.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6. Response: JSON data updates UI dynamically.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cxnSp>
        <p:nvCxnSpPr>
          <p:cNvPr id="33" name="直接连接符 32"/>
          <p:cNvCxnSpPr>
            <a:endCxn id="16" idx="1"/>
          </p:cNvCxnSpPr>
          <p:nvPr/>
        </p:nvCxnSpPr>
        <p:spPr>
          <a:xfrm>
            <a:off x="0" y="635000"/>
            <a:ext cx="4937760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7254875" y="635000"/>
            <a:ext cx="4937125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937444" y="345292"/>
            <a:ext cx="231711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System Flow</a:t>
            </a:r>
            <a:endParaRPr lang="en-US" altLang="zh-CN" sz="32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r="4673"/>
          <a:stretch>
            <a:fillRect/>
          </a:stretch>
        </p:blipFill>
        <p:spPr>
          <a:xfrm>
            <a:off x="6889115" y="3086735"/>
            <a:ext cx="2197341" cy="1800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115" y="1032510"/>
            <a:ext cx="2199452" cy="180000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rcRect r="2985"/>
          <a:stretch>
            <a:fillRect/>
          </a:stretch>
        </p:blipFill>
        <p:spPr>
          <a:xfrm>
            <a:off x="9439275" y="1032510"/>
            <a:ext cx="2199534" cy="1800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28660" y="4949825"/>
            <a:ext cx="1832836" cy="1908000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39275" y="3086735"/>
            <a:ext cx="2192818" cy="180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Content Placeholder 2"/>
          <p:cNvSpPr txBox="1"/>
          <p:nvPr/>
        </p:nvSpPr>
        <p:spPr>
          <a:xfrm>
            <a:off x="859155" y="1408430"/>
            <a:ext cx="5236845" cy="4462145"/>
          </a:xfrm>
          <a:prstGeom prst="rect">
            <a:avLst/>
          </a:prstGeom>
        </p:spPr>
        <p:txBody>
          <a:bodyPr vert="horz" lIns="100010" tIns="50004" rIns="100010" bIns="50004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2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10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050" kern="1200">
                <a:solidFill>
                  <a:schemeClr val="bg1">
                    <a:lumMod val="6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Three-Tier Architecture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Presentation Layer: HTML/CSS/JavaScript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Application Layer: Node.js, Express.js, REST API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  <a:p>
            <a:pPr defTabSz="815340" fontAlgn="auto">
              <a:lnSpc>
                <a:spcPct val="150000"/>
              </a:lnSpc>
              <a:spcBef>
                <a:spcPts val="0"/>
              </a:spcBef>
              <a:defRPr/>
            </a:pPr>
            <a:r>
              <a:rPr lang="en-US" altLang="en-US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▶</a:t>
            </a: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 Data Layer: MySQL database</a:t>
            </a:r>
            <a:endParaRPr lang="en-US" altLang="zh-CN" sz="2400" dirty="0">
              <a:solidFill>
                <a:srgbClr val="000000"/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cxnSp>
        <p:nvCxnSpPr>
          <p:cNvPr id="33" name="直接连接符 32"/>
          <p:cNvCxnSpPr>
            <a:endCxn id="16" idx="1"/>
          </p:cNvCxnSpPr>
          <p:nvPr/>
        </p:nvCxnSpPr>
        <p:spPr>
          <a:xfrm>
            <a:off x="0" y="635000"/>
            <a:ext cx="4351655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4" name="直接连接符 33"/>
          <p:cNvCxnSpPr>
            <a:stCxn id="16" idx="3"/>
          </p:cNvCxnSpPr>
          <p:nvPr/>
        </p:nvCxnSpPr>
        <p:spPr>
          <a:xfrm flipV="1">
            <a:off x="7840980" y="635000"/>
            <a:ext cx="4351020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6" name="文本框 15"/>
          <p:cNvSpPr txBox="1"/>
          <p:nvPr/>
        </p:nvSpPr>
        <p:spPr>
          <a:xfrm>
            <a:off x="4351339" y="345292"/>
            <a:ext cx="348932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System Architecture</a:t>
            </a:r>
            <a:endParaRPr lang="en-US" altLang="zh-CN" sz="32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2" name="图片 1" descr="18dbf2bc294c00f8efa04bdd8951cab"/>
          <p:cNvPicPr>
            <a:picLocks noChangeAspect="1"/>
          </p:cNvPicPr>
          <p:nvPr/>
        </p:nvPicPr>
        <p:blipFill>
          <a:blip r:embed="rId1"/>
          <a:srcRect t="12222" b="15185"/>
          <a:stretch>
            <a:fillRect/>
          </a:stretch>
        </p:blipFill>
        <p:spPr>
          <a:xfrm>
            <a:off x="6891020" y="878205"/>
            <a:ext cx="3782137" cy="594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1" name="直接连接符 50"/>
          <p:cNvCxnSpPr>
            <a:endCxn id="53" idx="1"/>
          </p:cNvCxnSpPr>
          <p:nvPr/>
        </p:nvCxnSpPr>
        <p:spPr>
          <a:xfrm>
            <a:off x="0" y="635000"/>
            <a:ext cx="4633595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53" idx="3"/>
          </p:cNvCxnSpPr>
          <p:nvPr/>
        </p:nvCxnSpPr>
        <p:spPr>
          <a:xfrm flipV="1">
            <a:off x="7558405" y="635000"/>
            <a:ext cx="4633595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4633604" y="345292"/>
            <a:ext cx="2924810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Database Design</a:t>
            </a:r>
            <a:endParaRPr lang="en-US" altLang="zh-CN" sz="32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5" name="图片 4" descr="dataStru.drawio2.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00275" y="1040765"/>
            <a:ext cx="7972385" cy="5760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715408" y="4172565"/>
            <a:ext cx="2703831" cy="28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5340">
              <a:lnSpc>
                <a:spcPts val="15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Dashboard Overview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11" name="Shape 897"/>
          <p:cNvSpPr>
            <a:spLocks noChangeAspect="1"/>
          </p:cNvSpPr>
          <p:nvPr/>
        </p:nvSpPr>
        <p:spPr>
          <a:xfrm>
            <a:off x="1815636" y="3431652"/>
            <a:ext cx="503853" cy="50388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txBody>
          <a:bodyPr lIns="91404" tIns="91404" rIns="91404" bIns="91404" anchor="ctr" anchorCtr="0">
            <a:noAutofit/>
          </a:bodyPr>
          <a:lstStyle/>
          <a:p>
            <a:pPr algn="dist" defTabSz="685165"/>
            <a:endParaRPr sz="1355" dirty="0">
              <a:solidFill>
                <a:srgbClr val="0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3843474" y="3502344"/>
            <a:ext cx="2735580" cy="28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5340">
              <a:lnSpc>
                <a:spcPts val="15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Portfolio Detail View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13" name="Shape 897"/>
          <p:cNvSpPr>
            <a:spLocks noChangeAspect="1"/>
          </p:cNvSpPr>
          <p:nvPr/>
        </p:nvSpPr>
        <p:spPr>
          <a:xfrm>
            <a:off x="4759722" y="3905997"/>
            <a:ext cx="503853" cy="50388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txBody>
          <a:bodyPr lIns="91404" tIns="91404" rIns="91404" bIns="91404" anchor="ctr" anchorCtr="0">
            <a:noAutofit/>
          </a:bodyPr>
          <a:lstStyle/>
          <a:p>
            <a:pPr algn="dist" defTabSz="685165"/>
            <a:endParaRPr sz="1355" dirty="0">
              <a:solidFill>
                <a:srgbClr val="0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7" name="Shape 897"/>
          <p:cNvSpPr>
            <a:spLocks noChangeAspect="1"/>
          </p:cNvSpPr>
          <p:nvPr/>
        </p:nvSpPr>
        <p:spPr>
          <a:xfrm>
            <a:off x="7531089" y="3431652"/>
            <a:ext cx="503853" cy="50388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txBody>
          <a:bodyPr lIns="91404" tIns="91404" rIns="91404" bIns="91404" anchor="ctr" anchorCtr="0">
            <a:noAutofit/>
          </a:bodyPr>
          <a:lstStyle/>
          <a:p>
            <a:pPr algn="dist" defTabSz="685165"/>
            <a:endParaRPr sz="1355" dirty="0">
              <a:solidFill>
                <a:srgbClr val="0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9216844" y="3502343"/>
            <a:ext cx="2674620" cy="28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5340">
              <a:lnSpc>
                <a:spcPts val="15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Historical Chart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19" name="Shape 897"/>
          <p:cNvSpPr>
            <a:spLocks noChangeAspect="1"/>
          </p:cNvSpPr>
          <p:nvPr/>
        </p:nvSpPr>
        <p:spPr>
          <a:xfrm>
            <a:off x="10302455" y="3898377"/>
            <a:ext cx="503853" cy="503883"/>
          </a:xfrm>
          <a:custGeom>
            <a:avLst/>
            <a:gdLst/>
            <a:ahLst/>
            <a:cxnLst/>
            <a:rect l="0" t="0" r="0" b="0"/>
            <a:pathLst>
              <a:path w="16266" h="16267" extrusionOk="0">
                <a:moveTo>
                  <a:pt x="11503" y="5349"/>
                </a:moveTo>
                <a:lnTo>
                  <a:pt x="11650" y="5398"/>
                </a:lnTo>
                <a:lnTo>
                  <a:pt x="11796" y="5447"/>
                </a:lnTo>
                <a:lnTo>
                  <a:pt x="11919" y="5545"/>
                </a:lnTo>
                <a:lnTo>
                  <a:pt x="12065" y="5691"/>
                </a:lnTo>
                <a:lnTo>
                  <a:pt x="12163" y="5838"/>
                </a:lnTo>
                <a:lnTo>
                  <a:pt x="12212" y="6033"/>
                </a:lnTo>
                <a:lnTo>
                  <a:pt x="12236" y="6229"/>
                </a:lnTo>
                <a:lnTo>
                  <a:pt x="12236" y="6375"/>
                </a:lnTo>
                <a:lnTo>
                  <a:pt x="12187" y="6522"/>
                </a:lnTo>
                <a:lnTo>
                  <a:pt x="12138" y="6644"/>
                </a:lnTo>
                <a:lnTo>
                  <a:pt x="12041" y="6766"/>
                </a:lnTo>
                <a:lnTo>
                  <a:pt x="7938" y="10893"/>
                </a:lnTo>
                <a:lnTo>
                  <a:pt x="7816" y="11015"/>
                </a:lnTo>
                <a:lnTo>
                  <a:pt x="7645" y="11113"/>
                </a:lnTo>
                <a:lnTo>
                  <a:pt x="7474" y="11186"/>
                </a:lnTo>
                <a:lnTo>
                  <a:pt x="7303" y="11211"/>
                </a:lnTo>
                <a:lnTo>
                  <a:pt x="7083" y="11211"/>
                </a:lnTo>
                <a:lnTo>
                  <a:pt x="6912" y="11162"/>
                </a:lnTo>
                <a:lnTo>
                  <a:pt x="6765" y="11064"/>
                </a:lnTo>
                <a:lnTo>
                  <a:pt x="6619" y="10967"/>
                </a:lnTo>
                <a:lnTo>
                  <a:pt x="4567" y="8915"/>
                </a:lnTo>
                <a:lnTo>
                  <a:pt x="4470" y="8769"/>
                </a:lnTo>
                <a:lnTo>
                  <a:pt x="4372" y="8622"/>
                </a:lnTo>
                <a:lnTo>
                  <a:pt x="4323" y="8451"/>
                </a:lnTo>
                <a:lnTo>
                  <a:pt x="4323" y="8280"/>
                </a:lnTo>
                <a:lnTo>
                  <a:pt x="4323" y="8109"/>
                </a:lnTo>
                <a:lnTo>
                  <a:pt x="4372" y="7938"/>
                </a:lnTo>
                <a:lnTo>
                  <a:pt x="4470" y="7792"/>
                </a:lnTo>
                <a:lnTo>
                  <a:pt x="4567" y="7670"/>
                </a:lnTo>
                <a:lnTo>
                  <a:pt x="4714" y="7547"/>
                </a:lnTo>
                <a:lnTo>
                  <a:pt x="4860" y="7474"/>
                </a:lnTo>
                <a:lnTo>
                  <a:pt x="5031" y="7425"/>
                </a:lnTo>
                <a:lnTo>
                  <a:pt x="5202" y="7401"/>
                </a:lnTo>
                <a:lnTo>
                  <a:pt x="5373" y="7425"/>
                </a:lnTo>
                <a:lnTo>
                  <a:pt x="5520" y="7474"/>
                </a:lnTo>
                <a:lnTo>
                  <a:pt x="5691" y="7547"/>
                </a:lnTo>
                <a:lnTo>
                  <a:pt x="5813" y="7670"/>
                </a:lnTo>
                <a:lnTo>
                  <a:pt x="7181" y="9013"/>
                </a:lnTo>
                <a:lnTo>
                  <a:pt x="10673" y="5667"/>
                </a:lnTo>
                <a:lnTo>
                  <a:pt x="10820" y="5520"/>
                </a:lnTo>
                <a:lnTo>
                  <a:pt x="10991" y="5423"/>
                </a:lnTo>
                <a:lnTo>
                  <a:pt x="11161" y="5374"/>
                </a:lnTo>
                <a:lnTo>
                  <a:pt x="11357" y="5349"/>
                </a:lnTo>
                <a:close/>
                <a:moveTo>
                  <a:pt x="7718" y="1"/>
                </a:moveTo>
                <a:lnTo>
                  <a:pt x="7303" y="50"/>
                </a:lnTo>
                <a:lnTo>
                  <a:pt x="6887" y="98"/>
                </a:lnTo>
                <a:lnTo>
                  <a:pt x="6497" y="172"/>
                </a:lnTo>
                <a:lnTo>
                  <a:pt x="6106" y="245"/>
                </a:lnTo>
                <a:lnTo>
                  <a:pt x="5715" y="367"/>
                </a:lnTo>
                <a:lnTo>
                  <a:pt x="5349" y="489"/>
                </a:lnTo>
                <a:lnTo>
                  <a:pt x="4958" y="636"/>
                </a:lnTo>
                <a:lnTo>
                  <a:pt x="4616" y="807"/>
                </a:lnTo>
                <a:lnTo>
                  <a:pt x="4250" y="978"/>
                </a:lnTo>
                <a:lnTo>
                  <a:pt x="3908" y="1173"/>
                </a:lnTo>
                <a:lnTo>
                  <a:pt x="3590" y="1393"/>
                </a:lnTo>
                <a:lnTo>
                  <a:pt x="3273" y="1613"/>
                </a:lnTo>
                <a:lnTo>
                  <a:pt x="2955" y="1857"/>
                </a:lnTo>
                <a:lnTo>
                  <a:pt x="2662" y="2125"/>
                </a:lnTo>
                <a:lnTo>
                  <a:pt x="2394" y="2394"/>
                </a:lnTo>
                <a:lnTo>
                  <a:pt x="2125" y="2663"/>
                </a:lnTo>
                <a:lnTo>
                  <a:pt x="1856" y="2956"/>
                </a:lnTo>
                <a:lnTo>
                  <a:pt x="1612" y="3273"/>
                </a:lnTo>
                <a:lnTo>
                  <a:pt x="1392" y="3591"/>
                </a:lnTo>
                <a:lnTo>
                  <a:pt x="1172" y="3908"/>
                </a:lnTo>
                <a:lnTo>
                  <a:pt x="977" y="4250"/>
                </a:lnTo>
                <a:lnTo>
                  <a:pt x="806" y="4617"/>
                </a:lnTo>
                <a:lnTo>
                  <a:pt x="635" y="4959"/>
                </a:lnTo>
                <a:lnTo>
                  <a:pt x="489" y="5349"/>
                </a:lnTo>
                <a:lnTo>
                  <a:pt x="366" y="5716"/>
                </a:lnTo>
                <a:lnTo>
                  <a:pt x="244" y="6106"/>
                </a:lnTo>
                <a:lnTo>
                  <a:pt x="171" y="6497"/>
                </a:lnTo>
                <a:lnTo>
                  <a:pt x="98" y="6888"/>
                </a:lnTo>
                <a:lnTo>
                  <a:pt x="49" y="7303"/>
                </a:lnTo>
                <a:lnTo>
                  <a:pt x="0" y="7718"/>
                </a:lnTo>
                <a:lnTo>
                  <a:pt x="0" y="8134"/>
                </a:lnTo>
                <a:lnTo>
                  <a:pt x="0" y="8549"/>
                </a:lnTo>
                <a:lnTo>
                  <a:pt x="49" y="8964"/>
                </a:lnTo>
                <a:lnTo>
                  <a:pt x="98" y="9379"/>
                </a:lnTo>
                <a:lnTo>
                  <a:pt x="171" y="9770"/>
                </a:lnTo>
                <a:lnTo>
                  <a:pt x="244" y="10161"/>
                </a:lnTo>
                <a:lnTo>
                  <a:pt x="366" y="10551"/>
                </a:lnTo>
                <a:lnTo>
                  <a:pt x="489" y="10918"/>
                </a:lnTo>
                <a:lnTo>
                  <a:pt x="635" y="11309"/>
                </a:lnTo>
                <a:lnTo>
                  <a:pt x="806" y="11650"/>
                </a:lnTo>
                <a:lnTo>
                  <a:pt x="977" y="12017"/>
                </a:lnTo>
                <a:lnTo>
                  <a:pt x="1172" y="12359"/>
                </a:lnTo>
                <a:lnTo>
                  <a:pt x="1392" y="12676"/>
                </a:lnTo>
                <a:lnTo>
                  <a:pt x="1612" y="12994"/>
                </a:lnTo>
                <a:lnTo>
                  <a:pt x="1856" y="13311"/>
                </a:lnTo>
                <a:lnTo>
                  <a:pt x="2125" y="13604"/>
                </a:lnTo>
                <a:lnTo>
                  <a:pt x="2394" y="13873"/>
                </a:lnTo>
                <a:lnTo>
                  <a:pt x="2662" y="14142"/>
                </a:lnTo>
                <a:lnTo>
                  <a:pt x="2955" y="14410"/>
                </a:lnTo>
                <a:lnTo>
                  <a:pt x="3273" y="14655"/>
                </a:lnTo>
                <a:lnTo>
                  <a:pt x="3590" y="14874"/>
                </a:lnTo>
                <a:lnTo>
                  <a:pt x="3908" y="15094"/>
                </a:lnTo>
                <a:lnTo>
                  <a:pt x="4250" y="15290"/>
                </a:lnTo>
                <a:lnTo>
                  <a:pt x="4616" y="15460"/>
                </a:lnTo>
                <a:lnTo>
                  <a:pt x="4958" y="15631"/>
                </a:lnTo>
                <a:lnTo>
                  <a:pt x="5349" y="15778"/>
                </a:lnTo>
                <a:lnTo>
                  <a:pt x="5715" y="15900"/>
                </a:lnTo>
                <a:lnTo>
                  <a:pt x="6106" y="16022"/>
                </a:lnTo>
                <a:lnTo>
                  <a:pt x="6497" y="16095"/>
                </a:lnTo>
                <a:lnTo>
                  <a:pt x="6887" y="16169"/>
                </a:lnTo>
                <a:lnTo>
                  <a:pt x="7303" y="16218"/>
                </a:lnTo>
                <a:lnTo>
                  <a:pt x="7718" y="16266"/>
                </a:lnTo>
                <a:lnTo>
                  <a:pt x="8548" y="16266"/>
                </a:lnTo>
                <a:lnTo>
                  <a:pt x="8963" y="16218"/>
                </a:lnTo>
                <a:lnTo>
                  <a:pt x="9379" y="16169"/>
                </a:lnTo>
                <a:lnTo>
                  <a:pt x="9769" y="16095"/>
                </a:lnTo>
                <a:lnTo>
                  <a:pt x="10160" y="16022"/>
                </a:lnTo>
                <a:lnTo>
                  <a:pt x="10551" y="15900"/>
                </a:lnTo>
                <a:lnTo>
                  <a:pt x="10942" y="15778"/>
                </a:lnTo>
                <a:lnTo>
                  <a:pt x="11308" y="15631"/>
                </a:lnTo>
                <a:lnTo>
                  <a:pt x="11650" y="15460"/>
                </a:lnTo>
                <a:lnTo>
                  <a:pt x="12016" y="15290"/>
                </a:lnTo>
                <a:lnTo>
                  <a:pt x="12358" y="15094"/>
                </a:lnTo>
                <a:lnTo>
                  <a:pt x="12676" y="14874"/>
                </a:lnTo>
                <a:lnTo>
                  <a:pt x="12993" y="14655"/>
                </a:lnTo>
                <a:lnTo>
                  <a:pt x="13311" y="14410"/>
                </a:lnTo>
                <a:lnTo>
                  <a:pt x="13604" y="14142"/>
                </a:lnTo>
                <a:lnTo>
                  <a:pt x="13872" y="13873"/>
                </a:lnTo>
                <a:lnTo>
                  <a:pt x="14166" y="13604"/>
                </a:lnTo>
                <a:lnTo>
                  <a:pt x="14410" y="13311"/>
                </a:lnTo>
                <a:lnTo>
                  <a:pt x="14654" y="12994"/>
                </a:lnTo>
                <a:lnTo>
                  <a:pt x="14874" y="12676"/>
                </a:lnTo>
                <a:lnTo>
                  <a:pt x="15094" y="12359"/>
                </a:lnTo>
                <a:lnTo>
                  <a:pt x="15289" y="12017"/>
                </a:lnTo>
                <a:lnTo>
                  <a:pt x="15460" y="11650"/>
                </a:lnTo>
                <a:lnTo>
                  <a:pt x="15631" y="11309"/>
                </a:lnTo>
                <a:lnTo>
                  <a:pt x="15777" y="10918"/>
                </a:lnTo>
                <a:lnTo>
                  <a:pt x="15900" y="10551"/>
                </a:lnTo>
                <a:lnTo>
                  <a:pt x="16022" y="10161"/>
                </a:lnTo>
                <a:lnTo>
                  <a:pt x="16095" y="9770"/>
                </a:lnTo>
                <a:lnTo>
                  <a:pt x="16168" y="9379"/>
                </a:lnTo>
                <a:lnTo>
                  <a:pt x="16217" y="8964"/>
                </a:lnTo>
                <a:lnTo>
                  <a:pt x="16266" y="8549"/>
                </a:lnTo>
                <a:lnTo>
                  <a:pt x="16266" y="8134"/>
                </a:lnTo>
                <a:lnTo>
                  <a:pt x="16266" y="7718"/>
                </a:lnTo>
                <a:lnTo>
                  <a:pt x="16217" y="7303"/>
                </a:lnTo>
                <a:lnTo>
                  <a:pt x="16168" y="6888"/>
                </a:lnTo>
                <a:lnTo>
                  <a:pt x="16095" y="6497"/>
                </a:lnTo>
                <a:lnTo>
                  <a:pt x="16022" y="6106"/>
                </a:lnTo>
                <a:lnTo>
                  <a:pt x="15900" y="5716"/>
                </a:lnTo>
                <a:lnTo>
                  <a:pt x="15777" y="5349"/>
                </a:lnTo>
                <a:lnTo>
                  <a:pt x="15631" y="4959"/>
                </a:lnTo>
                <a:lnTo>
                  <a:pt x="15460" y="4617"/>
                </a:lnTo>
                <a:lnTo>
                  <a:pt x="15289" y="4250"/>
                </a:lnTo>
                <a:lnTo>
                  <a:pt x="15094" y="3908"/>
                </a:lnTo>
                <a:lnTo>
                  <a:pt x="14874" y="3591"/>
                </a:lnTo>
                <a:lnTo>
                  <a:pt x="14654" y="3273"/>
                </a:lnTo>
                <a:lnTo>
                  <a:pt x="14410" y="2956"/>
                </a:lnTo>
                <a:lnTo>
                  <a:pt x="14166" y="2663"/>
                </a:lnTo>
                <a:lnTo>
                  <a:pt x="13872" y="2394"/>
                </a:lnTo>
                <a:lnTo>
                  <a:pt x="13604" y="2125"/>
                </a:lnTo>
                <a:lnTo>
                  <a:pt x="13311" y="1857"/>
                </a:lnTo>
                <a:lnTo>
                  <a:pt x="12993" y="1613"/>
                </a:lnTo>
                <a:lnTo>
                  <a:pt x="12676" y="1393"/>
                </a:lnTo>
                <a:lnTo>
                  <a:pt x="12358" y="1173"/>
                </a:lnTo>
                <a:lnTo>
                  <a:pt x="12016" y="978"/>
                </a:lnTo>
                <a:lnTo>
                  <a:pt x="11650" y="807"/>
                </a:lnTo>
                <a:lnTo>
                  <a:pt x="11308" y="636"/>
                </a:lnTo>
                <a:lnTo>
                  <a:pt x="10942" y="489"/>
                </a:lnTo>
                <a:lnTo>
                  <a:pt x="10551" y="367"/>
                </a:lnTo>
                <a:lnTo>
                  <a:pt x="10160" y="245"/>
                </a:lnTo>
                <a:lnTo>
                  <a:pt x="9769" y="172"/>
                </a:lnTo>
                <a:lnTo>
                  <a:pt x="9379" y="98"/>
                </a:lnTo>
                <a:lnTo>
                  <a:pt x="8963" y="50"/>
                </a:lnTo>
                <a:lnTo>
                  <a:pt x="8548" y="1"/>
                </a:lnTo>
                <a:close/>
              </a:path>
            </a:pathLst>
          </a:custGeom>
          <a:solidFill>
            <a:srgbClr val="E3CAB4"/>
          </a:solidFill>
          <a:ln>
            <a:noFill/>
          </a:ln>
        </p:spPr>
        <p:txBody>
          <a:bodyPr lIns="91404" tIns="91404" rIns="91404" bIns="91404" anchor="ctr" anchorCtr="0">
            <a:noAutofit/>
          </a:bodyPr>
          <a:lstStyle/>
          <a:p>
            <a:pPr algn="dist" defTabSz="685165"/>
            <a:endParaRPr sz="1355" dirty="0">
              <a:solidFill>
                <a:srgbClr val="000000"/>
              </a:solidFill>
              <a:latin typeface="字魂58号-创中黑" panose="00000500000000000000" pitchFamily="2" charset="-122"/>
              <a:ea typeface="字魂58号-创中黑" panose="00000500000000000000" pitchFamily="2" charset="-122"/>
              <a:cs typeface="+mn-ea"/>
              <a:sym typeface="字魂58号-创中黑" panose="00000500000000000000" pitchFamily="2" charset="-122"/>
            </a:endParaRPr>
          </a:p>
        </p:txBody>
      </p:sp>
      <p:cxnSp>
        <p:nvCxnSpPr>
          <p:cNvPr id="46" name="直接连接符 45"/>
          <p:cNvCxnSpPr>
            <a:endCxn id="48" idx="1"/>
          </p:cNvCxnSpPr>
          <p:nvPr/>
        </p:nvCxnSpPr>
        <p:spPr>
          <a:xfrm>
            <a:off x="0" y="635000"/>
            <a:ext cx="4023995" cy="190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48" idx="3"/>
          </p:cNvCxnSpPr>
          <p:nvPr/>
        </p:nvCxnSpPr>
        <p:spPr>
          <a:xfrm flipV="1">
            <a:off x="8168640" y="635000"/>
            <a:ext cx="4023360" cy="1905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023684" y="345292"/>
            <a:ext cx="414464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Application Screenshots</a:t>
            </a:r>
            <a:endParaRPr lang="en-US" altLang="zh-CN" sz="32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4" name="图片 3" descr="441753933643_.pi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94040" y="4601845"/>
            <a:ext cx="3910608" cy="2160000"/>
          </a:xfrm>
          <a:prstGeom prst="rect">
            <a:avLst/>
          </a:prstGeom>
        </p:spPr>
      </p:pic>
      <p:pic>
        <p:nvPicPr>
          <p:cNvPr id="7" name="图片 6" descr="411753933584_.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1111885"/>
            <a:ext cx="3910301" cy="2160000"/>
          </a:xfrm>
          <a:prstGeom prst="rect">
            <a:avLst/>
          </a:prstGeom>
        </p:spPr>
      </p:pic>
      <p:pic>
        <p:nvPicPr>
          <p:cNvPr id="8" name="图片 7" descr="421753933596_.pic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6890" y="4601845"/>
            <a:ext cx="3910608" cy="2160000"/>
          </a:xfrm>
          <a:prstGeom prst="rect">
            <a:avLst/>
          </a:prstGeom>
        </p:spPr>
      </p:pic>
      <p:pic>
        <p:nvPicPr>
          <p:cNvPr id="9" name="图片 8" descr="431753933616_.pic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8030" y="1111885"/>
            <a:ext cx="3910608" cy="21600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6339659" y="4172269"/>
            <a:ext cx="2735580" cy="2832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815340">
              <a:lnSpc>
                <a:spcPts val="1500"/>
              </a:lnSpc>
              <a:defRPr/>
            </a:pPr>
            <a:r>
              <a:rPr lang="en-US" altLang="zh-CN" sz="20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Stock Market Page</a:t>
            </a:r>
            <a:endParaRPr lang="en-US" altLang="zh-CN" sz="20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5" grpId="0"/>
      <p:bldP spid="11" grpId="0" bldLvl="0" animBg="1"/>
      <p:bldP spid="12" grpId="0"/>
      <p:bldP spid="13" grpId="0" bldLvl="0" animBg="1"/>
      <p:bldP spid="17" grpId="0" bldLvl="0" animBg="1"/>
      <p:bldP spid="18" grpId="0"/>
      <p:bldP spid="19" grpId="0" bldLvl="0" animBg="1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组合 26"/>
          <p:cNvGrpSpPr/>
          <p:nvPr/>
        </p:nvGrpSpPr>
        <p:grpSpPr>
          <a:xfrm>
            <a:off x="6719570" y="1354455"/>
            <a:ext cx="5302250" cy="4220845"/>
            <a:chOff x="6408665" y="3944803"/>
            <a:chExt cx="2672855" cy="3050472"/>
          </a:xfrm>
        </p:grpSpPr>
        <p:sp>
          <p:nvSpPr>
            <p:cNvPr id="29" name="矩形 28"/>
            <p:cNvSpPr/>
            <p:nvPr/>
          </p:nvSpPr>
          <p:spPr>
            <a:xfrm>
              <a:off x="6408665" y="3965646"/>
              <a:ext cx="2672855" cy="336229"/>
            </a:xfrm>
            <a:prstGeom prst="rect">
              <a:avLst/>
            </a:prstGeom>
          </p:spPr>
          <p:style>
            <a:lnRef idx="0">
              <a:srgbClr val="FFFFFF"/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685165"/>
              <a:endParaRPr lang="zh-CN" altLang="en-US" sz="1355" dirty="0">
                <a:solidFill>
                  <a:srgbClr val="FFFFFF"/>
                </a:solidFill>
                <a:latin typeface="字魂58号-创中黑" panose="00000500000000000000" pitchFamily="2" charset="-122"/>
                <a:ea typeface="字魂58号-创中黑" panose="00000500000000000000" pitchFamily="2" charset="-122"/>
                <a:cs typeface="+mn-ea"/>
                <a:sym typeface="字魂58号-创中黑" panose="00000500000000000000" pitchFamily="2" charset="-122"/>
              </a:endParaRPr>
            </a:p>
          </p:txBody>
        </p:sp>
        <p:sp>
          <p:nvSpPr>
            <p:cNvPr id="30" name="文本框 4"/>
            <p:cNvSpPr txBox="1"/>
            <p:nvPr/>
          </p:nvSpPr>
          <p:spPr>
            <a:xfrm>
              <a:off x="6714937" y="3944803"/>
              <a:ext cx="1942228" cy="324919"/>
            </a:xfrm>
            <a:prstGeom prst="rect">
              <a:avLst/>
            </a:prstGeom>
            <a:noFill/>
          </p:spPr>
          <p:txBody>
            <a:bodyPr wrap="square" lIns="91402" tIns="45701" rIns="91402" bIns="45701" rtlCol="0">
              <a:spAutoFit/>
            </a:bodyPr>
            <a:lstStyle/>
            <a:p>
              <a:pPr algn="ctr" defTabSz="342265">
                <a:lnSpc>
                  <a:spcPct val="130000"/>
                </a:lnSpc>
              </a:pPr>
              <a:r>
                <a:rPr lang="en-US" altLang="zh-CN" b="1" dirty="0">
                  <a:solidFill>
                    <a:srgbClr val="FFFFFF"/>
                  </a:solidFill>
                  <a:latin typeface="Times New Roman" panose="02020603050405020304" pitchFamily="18" charset="0"/>
                  <a:ea typeface="字魂58号-创中黑" panose="00000500000000000000" pitchFamily="2" charset="-122"/>
                  <a:cs typeface="Times New Roman" panose="02020603050405020304" pitchFamily="18" charset="0"/>
                  <a:sym typeface="字魂58号-创中黑" panose="00000500000000000000" pitchFamily="2" charset="-122"/>
                </a:rPr>
                <a:t>Yahoo Finance API</a:t>
              </a:r>
              <a:endParaRPr lang="en-US" altLang="zh-CN" b="1" dirty="0">
                <a:solidFill>
                  <a:srgbClr val="FFFFFF"/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endParaRPr>
            </a:p>
          </p:txBody>
        </p:sp>
        <p:sp>
          <p:nvSpPr>
            <p:cNvPr id="33" name="品 15"/>
            <p:cNvSpPr txBox="1"/>
            <p:nvPr>
              <p:custDataLst>
                <p:tags r:id="rId1"/>
              </p:custDataLst>
            </p:nvPr>
          </p:nvSpPr>
          <p:spPr>
            <a:xfrm>
              <a:off x="6432353" y="4418413"/>
              <a:ext cx="2648847" cy="2576862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lstStyle/>
            <a:p>
              <a:pPr indent="457200" algn="l" defTabSz="815340" fontAlgn="auto">
                <a:lnSpc>
                  <a:spcPct val="150000"/>
                </a:lnSpc>
                <a:defRPr/>
              </a:pPr>
              <a:r>
                <a:rPr lang="en-US" altLang="zh-CN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Times New Roman" panose="02020603050405020304" pitchFamily="18" charset="0"/>
                  <a:ea typeface="字魂58号-创中黑" panose="00000500000000000000" pitchFamily="2" charset="-122"/>
                  <a:cs typeface="Times New Roman" panose="02020603050405020304" pitchFamily="18" charset="0"/>
                  <a:sym typeface="字魂58号-创中黑" panose="00000500000000000000" pitchFamily="2" charset="-122"/>
                </a:rPr>
                <a:t>The Yahoo! API delivers global financial market data covering stocks, bonds, forex, and cryptocurrencies, including real-time quotes, historical data, and financial statements.</a:t>
              </a:r>
              <a:endParaRPr lang="en-US" altLang="zh-CN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endParaRPr>
            </a:p>
          </p:txBody>
        </p:sp>
      </p:grpSp>
      <p:cxnSp>
        <p:nvCxnSpPr>
          <p:cNvPr id="51" name="直接连接符 50"/>
          <p:cNvCxnSpPr>
            <a:endCxn id="48" idx="1"/>
          </p:cNvCxnSpPr>
          <p:nvPr/>
        </p:nvCxnSpPr>
        <p:spPr>
          <a:xfrm flipV="1">
            <a:off x="6985" y="636905"/>
            <a:ext cx="4178935" cy="635"/>
          </a:xfrm>
          <a:prstGeom prst="line">
            <a:avLst/>
          </a:prstGeom>
          <a:ln>
            <a:tailEnd type="oval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连接符 51"/>
          <p:cNvCxnSpPr>
            <a:stCxn id="48" idx="3"/>
          </p:cNvCxnSpPr>
          <p:nvPr/>
        </p:nvCxnSpPr>
        <p:spPr>
          <a:xfrm flipV="1">
            <a:off x="8006715" y="635635"/>
            <a:ext cx="4197985" cy="1270"/>
          </a:xfrm>
          <a:prstGeom prst="line">
            <a:avLst/>
          </a:prstGeom>
          <a:ln>
            <a:headEnd type="oval" w="med" len="med"/>
            <a:tailEnd type="none" w="med" len="med"/>
          </a:ln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4185609" y="345292"/>
            <a:ext cx="3820795" cy="583565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p>
            <a:pPr algn="ctr"/>
            <a:r>
              <a:rPr lang="en-US" altLang="zh-CN" sz="32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Call The External </a:t>
            </a:r>
            <a:r>
              <a:rPr lang="en-US" altLang="zh-CN" sz="3200" dirty="0"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API</a:t>
            </a:r>
            <a:endParaRPr lang="en-US" altLang="zh-CN" sz="3200" dirty="0"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pic>
        <p:nvPicPr>
          <p:cNvPr id="4" name="图片 3" descr="fa879c9b2c1231198c89631565da03b"/>
          <p:cNvPicPr>
            <a:picLocks noChangeAspect="1"/>
          </p:cNvPicPr>
          <p:nvPr/>
        </p:nvPicPr>
        <p:blipFill>
          <a:blip r:embed="rId2"/>
          <a:srcRect l="6490" t="10344" r="11010" b="11594"/>
          <a:stretch>
            <a:fillRect/>
          </a:stretch>
        </p:blipFill>
        <p:spPr>
          <a:xfrm>
            <a:off x="1905" y="1755775"/>
            <a:ext cx="6667067" cy="29160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微信图片_20220329201657"/>
          <p:cNvPicPr>
            <a:picLocks noChangeAspect="1"/>
          </p:cNvPicPr>
          <p:nvPr/>
        </p:nvPicPr>
        <p:blipFill>
          <a:blip r:embed="rId1">
            <a:alphaModFix amt="60000"/>
          </a:blip>
          <a:srcRect r="24046"/>
          <a:stretch>
            <a:fillRect/>
          </a:stretch>
        </p:blipFill>
        <p:spPr>
          <a:xfrm>
            <a:off x="6983095" y="0"/>
            <a:ext cx="5208905" cy="6027420"/>
          </a:xfrm>
          <a:prstGeom prst="rect">
            <a:avLst/>
          </a:prstGeom>
          <a:effectLst/>
        </p:spPr>
      </p:pic>
      <p:sp>
        <p:nvSpPr>
          <p:cNvPr id="13" name="等腰三角形 12"/>
          <p:cNvSpPr/>
          <p:nvPr/>
        </p:nvSpPr>
        <p:spPr>
          <a:xfrm rot="16200000" flipV="1">
            <a:off x="-1099284" y="1444859"/>
            <a:ext cx="6166851" cy="3968283"/>
          </a:xfrm>
          <a:prstGeom prst="triangle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4" name="直接连接符 13"/>
          <p:cNvCxnSpPr/>
          <p:nvPr/>
        </p:nvCxnSpPr>
        <p:spPr>
          <a:xfrm flipH="1">
            <a:off x="9535887" y="-1743"/>
            <a:ext cx="2656115" cy="220282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等腰三角形 14"/>
          <p:cNvSpPr/>
          <p:nvPr/>
        </p:nvSpPr>
        <p:spPr>
          <a:xfrm rot="16200000" flipV="1">
            <a:off x="3899720" y="3096833"/>
            <a:ext cx="1015660" cy="653564"/>
          </a:xfrm>
          <a:prstGeom prst="triangle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zh-CN" altLang="en-US" sz="2400">
              <a:solidFill>
                <a:prstClr val="white"/>
              </a:solidFill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16" name="直接连接符 15"/>
          <p:cNvCxnSpPr/>
          <p:nvPr/>
        </p:nvCxnSpPr>
        <p:spPr>
          <a:xfrm flipH="1">
            <a:off x="3578217" y="4767072"/>
            <a:ext cx="1156115" cy="95881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4840859" y="2915781"/>
            <a:ext cx="5686425" cy="9220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54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Times New Roman" panose="02020603050405020304" pitchFamily="18" charset="0"/>
                <a:ea typeface="字魂58号-创中黑" panose="00000500000000000000" pitchFamily="2" charset="-122"/>
                <a:cs typeface="Times New Roman" panose="02020603050405020304" pitchFamily="18" charset="0"/>
                <a:sym typeface="字魂58号-创中黑" panose="00000500000000000000" pitchFamily="2" charset="-122"/>
              </a:rPr>
              <a:t>Live Demonstration</a:t>
            </a:r>
            <a:endParaRPr lang="en-US" altLang="zh-CN" sz="5400" dirty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Times New Roman" panose="02020603050405020304" pitchFamily="18" charset="0"/>
              <a:ea typeface="字魂58号-创中黑" panose="00000500000000000000" pitchFamily="2" charset="-122"/>
              <a:cs typeface="Times New Roman" panose="02020603050405020304" pitchFamily="18" charset="0"/>
              <a:sym typeface="字魂58号-创中黑" panose="00000500000000000000" pitchFamily="2" charset="-122"/>
            </a:endParaRPr>
          </a:p>
        </p:txBody>
      </p:sp>
      <p:sp>
        <p:nvSpPr>
          <p:cNvPr id="20" name="任意多边形 19"/>
          <p:cNvSpPr/>
          <p:nvPr/>
        </p:nvSpPr>
        <p:spPr>
          <a:xfrm>
            <a:off x="10445469" y="5500915"/>
            <a:ext cx="1746531" cy="1357087"/>
          </a:xfrm>
          <a:custGeom>
            <a:avLst/>
            <a:gdLst>
              <a:gd name="connsiteX0" fmla="*/ 1319464 w 1319464"/>
              <a:gd name="connsiteY0" fmla="*/ 0 h 1025247"/>
              <a:gd name="connsiteX1" fmla="*/ 1319464 w 1319464"/>
              <a:gd name="connsiteY1" fmla="*/ 1025247 h 1025247"/>
              <a:gd name="connsiteX2" fmla="*/ 0 w 1319464"/>
              <a:gd name="connsiteY2" fmla="*/ 1025247 h 1025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9464" h="1025247">
                <a:moveTo>
                  <a:pt x="1319464" y="0"/>
                </a:moveTo>
                <a:lnTo>
                  <a:pt x="1319464" y="1025247"/>
                </a:lnTo>
                <a:lnTo>
                  <a:pt x="0" y="1025247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5">
              <a:ea typeface="字魂58号-创中黑" panose="00000500000000000000" pitchFamily="2" charset="-122"/>
              <a:cs typeface="+mn-lt"/>
              <a:sym typeface="字魂58号-创中黑" panose="00000500000000000000" pitchFamily="2" charset="-122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flipH="1">
            <a:off x="9727812" y="6378595"/>
            <a:ext cx="578056" cy="479407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  <p:timing>
    <p:tnLst>
      <p:par>
        <p:cTn id="1" dur="indefinite" restart="never" nodeType="tmRoot"/>
      </p:par>
    </p:tnLst>
    <p:bldLst>
      <p:bldP spid="13" grpId="0" bldLvl="0" animBg="1"/>
      <p:bldP spid="15" grpId="0" bldLvl="0" animBg="1"/>
      <p:bldP spid="17" grpId="0"/>
      <p:bldP spid="20" grpId="0" bldLvl="0" animBg="1"/>
    </p:bldLst>
  </p:timing>
</p:sld>
</file>

<file path=ppt/tags/tag1.xml><?xml version="1.0" encoding="utf-8"?>
<p:tagLst xmlns:p="http://schemas.openxmlformats.org/presentationml/2006/main">
  <p:tag name="KSO_WM_BEAUTIFY_FLAG" val=""/>
  <p:tag name="KSO_WM_DIAGRAM_VIRTUALLY_FRAME" val="{&quot;height&quot;:159.10000000000005,&quot;left&quot;:283.78236220472434,&quot;top&quot;:349.62503937007875,&quot;width&quot;:510.88314960629924}"/>
</p:tagLst>
</file>

<file path=ppt/tags/tag10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1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2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3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4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5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6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7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8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19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.xml><?xml version="1.0" encoding="utf-8"?>
<p:tagLst xmlns:p="http://schemas.openxmlformats.org/presentationml/2006/main">
  <p:tag name="KSO_WM_BEAUTIFY_FLAG" val=""/>
  <p:tag name="KSO_WM_DIAGRAM_VIRTUALLY_FRAME" val="{&quot;height&quot;:159.10000000000005,&quot;left&quot;:283.78236220472434,&quot;top&quot;:349.62503937007875,&quot;width&quot;:510.88314960629924}"/>
</p:tagLst>
</file>

<file path=ppt/tags/tag20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1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2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3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4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5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6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7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8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29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0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1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2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3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4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5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6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37.xml><?xml version="1.0" encoding="utf-8"?>
<p:tagLst xmlns:p="http://schemas.openxmlformats.org/presentationml/2006/main">
  <p:tag name="PA" val="v3.0.1"/>
</p:tagLst>
</file>

<file path=ppt/tags/tag38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39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40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1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2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3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4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5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6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7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8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49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50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1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2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3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4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5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6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7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8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59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60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1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2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3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4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5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6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7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8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69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7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70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71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72.xml><?xml version="1.0" encoding="utf-8"?>
<p:tagLst xmlns:p="http://schemas.openxmlformats.org/presentationml/2006/main">
  <p:tag name="KSO_WM_DIAGRAM_VIRTUALLY_FRAME" val="{&quot;height&quot;:383.95141732283463,&quot;left&quot;:44.2,&quot;top&quot;:100.45070866141732,&quot;width&quot;:807.5143307086615}"/>
</p:tagLst>
</file>

<file path=ppt/tags/tag73.xml><?xml version="1.0" encoding="utf-8"?>
<p:tagLst xmlns:p="http://schemas.openxmlformats.org/presentationml/2006/main">
  <p:tag name="ISPRING_PRESENTATION_TITLE" val="PowerPoint 演示文稿"/>
  <p:tag name="ISPRING_FIRST_PUBLISH" val="1"/>
</p:tagLst>
</file>

<file path=ppt/tags/tag8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ags/tag9.xml><?xml version="1.0" encoding="utf-8"?>
<p:tagLst xmlns:p="http://schemas.openxmlformats.org/presentationml/2006/main">
  <p:tag name="KSO_WM_DIAGRAM_VIRTUALLY_FRAME" val="{&quot;height&quot;:332.1925984251969,&quot;left&quot;:73.5,&quot;top&quot;:83.6,&quot;width&quot;:818.3850393700789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588ku">
      <a:majorFont>
        <a:latin typeface="Arial Black"/>
        <a:ea typeface="思源黑体 CN Bold"/>
        <a:cs typeface=""/>
      </a:majorFont>
      <a:minorFont>
        <a:latin typeface="Arial"/>
        <a:ea typeface="思源黑体 CN Regular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1401</Words>
  <Application>WPS 演示</Application>
  <PresentationFormat>宽屏</PresentationFormat>
  <Paragraphs>89</Paragraphs>
  <Slides>11</Slides>
  <Notes>21</Notes>
  <HiddenSlides>0</HiddenSlides>
  <MMClips>0</MMClips>
  <ScaleCrop>false</ScaleCrop>
  <HeadingPairs>
    <vt:vector size="6" baseType="variant">
      <vt:variant>
        <vt:lpstr>已用的字体</vt:lpstr>
      </vt:variant>
      <vt:variant>
        <vt:i4>20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32" baseType="lpstr">
      <vt:lpstr>Arial</vt:lpstr>
      <vt:lpstr>宋体</vt:lpstr>
      <vt:lpstr>Wingdings</vt:lpstr>
      <vt:lpstr>Arial</vt:lpstr>
      <vt:lpstr>字魂58号-创中黑</vt:lpstr>
      <vt:lpstr>微软雅黑</vt:lpstr>
      <vt:lpstr>黑体</vt:lpstr>
      <vt:lpstr>Times New Roman</vt:lpstr>
      <vt:lpstr>Wingdings</vt:lpstr>
      <vt:lpstr>Source Han Sans</vt:lpstr>
      <vt:lpstr>思源黑体 CN Regular</vt:lpstr>
      <vt:lpstr>Arial Unicode MS</vt:lpstr>
      <vt:lpstr>等线</vt:lpstr>
      <vt:lpstr>思源黑体 CN Bold</vt:lpstr>
      <vt:lpstr>Lato Regular</vt:lpstr>
      <vt:lpstr>Segoe Print</vt:lpstr>
      <vt:lpstr>Calibri Light</vt:lpstr>
      <vt:lpstr>Symbol</vt:lpstr>
      <vt:lpstr>华文黑体</vt:lpstr>
      <vt:lpstr>Open Sans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忽然之间</cp:lastModifiedBy>
  <cp:revision>870</cp:revision>
  <dcterms:created xsi:type="dcterms:W3CDTF">2018-06-17T04:53:00Z</dcterms:created>
  <dcterms:modified xsi:type="dcterms:W3CDTF">2025-07-31T12:02:35Z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2052-12.1.0.21541</vt:lpwstr>
  </property>
  <property fmtid="{D5CDD505-2E9C-101B-9397-08002B2CF9AE}" pid="3" name="KSOTemplateUUID">
    <vt:lpwstr>v1.0_mb_I7yqyJvcnXzgF8sUwWA8Vg==</vt:lpwstr>
  </property>
  <property fmtid="{D5CDD505-2E9C-101B-9397-08002B2CF9AE}" pid="4" name="ICV">
    <vt:lpwstr>A3BC9E0E38B54073A1C8E9812DD04382</vt:lpwstr>
  </property>
  <property fmtid="{D5CDD505-2E9C-101B-9397-08002B2CF9AE}" pid="5" name="commondata">
    <vt:lpwstr>eyJjb3VudCI6MSwiaGRpZCI6ImVlZDdlMjA4NjI4YjhjMTg0ZDYwNDg2MmQyNTZmN2FiIiwidXNlckNvdW50IjoxfQ==</vt:lpwstr>
  </property>
</Properties>
</file>