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4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8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3" r:id="rId24"/>
    <p:sldId id="279" r:id="rId25"/>
    <p:sldId id="28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D44A-C1E8-4414-9161-F4BA3AFD899C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DDE0-30F5-4BAB-8FA8-58689FD4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0CCC-C538-4FBC-A51F-BB352882A8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18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8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28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F59A-E885-454F-B10F-175A6CC6EEB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/index.php?title=Preposisi&amp;action=edit&amp;section=3" TargetMode="External"/><Relationship Id="rId2" Type="http://schemas.openxmlformats.org/officeDocument/2006/relationships/hyperlink" Target="https://id.wikipedia.org/w/index.php?title=Preposisi&amp;veaction=edit&amp;section=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.wikipedia.org/wiki/Preposisi#cite_note-2" TargetMode="External"/><Relationship Id="rId4" Type="http://schemas.openxmlformats.org/officeDocument/2006/relationships/hyperlink" Target="https://id.wikipedia.org/wiki/Preposisi#cite_note-di_mana-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err="1" smtClean="0"/>
              <a:t>Kalimat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Efektif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Rizky </a:t>
            </a:r>
            <a:r>
              <a:rPr lang="en-US" sz="2400" dirty="0" err="1" smtClean="0"/>
              <a:t>Aulia</a:t>
            </a:r>
            <a:r>
              <a:rPr lang="en-US" sz="2400" dirty="0" smtClean="0"/>
              <a:t> </a:t>
            </a:r>
            <a:r>
              <a:rPr lang="en-US" sz="2400" dirty="0" err="1" smtClean="0"/>
              <a:t>Brilianti</a:t>
            </a:r>
            <a:r>
              <a:rPr lang="en-US" sz="2400" dirty="0" smtClean="0"/>
              <a:t>, </a:t>
            </a:r>
            <a:r>
              <a:rPr lang="en-US" sz="2400" dirty="0" err="1" smtClean="0"/>
              <a:t>M.Si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0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65" y="188495"/>
            <a:ext cx="8659171" cy="1207168"/>
          </a:xfrm>
        </p:spPr>
        <p:txBody>
          <a:bodyPr/>
          <a:lstStyle/>
          <a:p>
            <a:pPr algn="ctr"/>
            <a:r>
              <a:rPr lang="en-US" sz="7200" dirty="0" err="1" smtClean="0"/>
              <a:t>Objek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96" y="1395662"/>
            <a:ext cx="10900046" cy="517357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Saya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memanggil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abang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bakso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Kami </a:t>
            </a:r>
            <a:r>
              <a:rPr lang="en-US" sz="4400" dirty="0" err="1">
                <a:solidFill>
                  <a:schemeClr val="tx1"/>
                </a:solidFill>
              </a:rPr>
              <a:t>telah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membicarakan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hal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itu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dengan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masak-masak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Adik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dibelikan</a:t>
            </a:r>
            <a:r>
              <a:rPr lang="en-US" sz="4400" dirty="0">
                <a:solidFill>
                  <a:schemeClr val="tx1"/>
                </a:solidFill>
              </a:rPr>
              <a:t> ayah </a:t>
            </a:r>
            <a:r>
              <a:rPr lang="en-US" sz="4400" dirty="0" err="1">
                <a:solidFill>
                  <a:schemeClr val="tx1"/>
                </a:solidFill>
              </a:rPr>
              <a:t>sebuah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buku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baru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Mereka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menolak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proyek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pembangunan</a:t>
            </a:r>
            <a:r>
              <a:rPr lang="en-US" sz="4400" dirty="0">
                <a:solidFill>
                  <a:schemeClr val="tx1"/>
                </a:solidFill>
              </a:rPr>
              <a:t> LRT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  <a:endParaRPr 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97" y="152400"/>
            <a:ext cx="8596668" cy="1320800"/>
          </a:xfrm>
        </p:spPr>
        <p:txBody>
          <a:bodyPr/>
          <a:lstStyle/>
          <a:p>
            <a:pPr algn="ctr"/>
            <a:r>
              <a:rPr lang="en-US" sz="7200" noProof="1" smtClean="0"/>
              <a:t>Kalimat Efektif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32" y="1659908"/>
            <a:ext cx="11018206" cy="470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noProof="1" smtClean="0"/>
              <a:t>Kalimat yang secara tepat mewakili gagasan penulis sehingga menimbulkan gagasan yang sama tepatnya dalam pikiran pembaca sesuai maksud penulis. </a:t>
            </a:r>
          </a:p>
        </p:txBody>
      </p:sp>
    </p:spTree>
    <p:extLst>
      <p:ext uri="{BB962C8B-B14F-4D97-AF65-F5344CB8AC3E}">
        <p14:creationId xmlns:p14="http://schemas.microsoft.com/office/powerpoint/2010/main" val="175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noProof="1" smtClean="0"/>
              <a:t>Syarat Kalimat Efektif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12571"/>
            <a:ext cx="11018206" cy="4709455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en-US" sz="4800" b="1" noProof="1" smtClean="0"/>
              <a:t>Singkat, hemat </a:t>
            </a:r>
          </a:p>
          <a:p>
            <a:pPr marL="914400" indent="-914400">
              <a:buAutoNum type="arabicPeriod"/>
            </a:pPr>
            <a:r>
              <a:rPr lang="en-US" sz="4800" b="1" noProof="1" smtClean="0"/>
              <a:t>Mudah dipahami</a:t>
            </a:r>
          </a:p>
          <a:p>
            <a:pPr marL="914400" indent="-914400">
              <a:buAutoNum type="arabicPeriod"/>
            </a:pPr>
            <a:r>
              <a:rPr lang="en-US" sz="4800" b="1" noProof="1" smtClean="0"/>
              <a:t>Tidak menimbulkan salah tafsir</a:t>
            </a:r>
          </a:p>
          <a:p>
            <a:pPr marL="914400" indent="-914400">
              <a:buAutoNum type="arabicPeriod"/>
            </a:pPr>
            <a:r>
              <a:rPr lang="en-US" sz="4800" b="1" noProof="1" smtClean="0"/>
              <a:t>Sistematis</a:t>
            </a:r>
          </a:p>
        </p:txBody>
      </p:sp>
    </p:spTree>
    <p:extLst>
      <p:ext uri="{BB962C8B-B14F-4D97-AF65-F5344CB8AC3E}">
        <p14:creationId xmlns:p14="http://schemas.microsoft.com/office/powerpoint/2010/main" val="20384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39" y="248654"/>
            <a:ext cx="9212624" cy="109888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7 </a:t>
            </a:r>
            <a:r>
              <a:rPr lang="en-US" sz="4800" dirty="0" err="1" smtClean="0"/>
              <a:t>Prinsip</a:t>
            </a:r>
            <a:r>
              <a:rPr lang="en-US" sz="4800" dirty="0" smtClean="0"/>
              <a:t> </a:t>
            </a:r>
            <a:r>
              <a:rPr lang="en-US" sz="4800" dirty="0" err="1"/>
              <a:t>K</a:t>
            </a:r>
            <a:r>
              <a:rPr lang="en-US" sz="4800" dirty="0" err="1" smtClean="0"/>
              <a:t>alimat</a:t>
            </a:r>
            <a:r>
              <a:rPr lang="en-US" sz="4800" dirty="0" smtClean="0"/>
              <a:t> </a:t>
            </a:r>
            <a:r>
              <a:rPr lang="en-US" sz="4800" dirty="0" err="1" smtClean="0"/>
              <a:t>Efektif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9227" y="1347537"/>
            <a:ext cx="7889152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Kesepadanan</a:t>
            </a:r>
            <a:r>
              <a:rPr lang="en-US" sz="3600" b="1" dirty="0"/>
              <a:t> </a:t>
            </a:r>
            <a:r>
              <a:rPr lang="en-US" sz="3600" b="1" dirty="0" err="1" smtClean="0"/>
              <a:t>Struktur</a:t>
            </a: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2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Keparalelan</a:t>
            </a:r>
            <a:r>
              <a:rPr lang="en-US" sz="3600" b="1" dirty="0"/>
              <a:t> </a:t>
            </a:r>
            <a:r>
              <a:rPr lang="en-US" sz="3600" b="1" dirty="0" err="1" smtClean="0"/>
              <a:t>Bentuk</a:t>
            </a:r>
            <a:endParaRPr lang="en-US" sz="3600" b="1" dirty="0"/>
          </a:p>
          <a:p>
            <a:pPr marL="514350" indent="-514350">
              <a:buNone/>
            </a:pPr>
            <a:r>
              <a:rPr lang="en-US" sz="3600" b="1" dirty="0"/>
              <a:t>3</a:t>
            </a:r>
            <a:r>
              <a:rPr lang="en-US" sz="3600" b="1" dirty="0" smtClean="0"/>
              <a:t>. </a:t>
            </a:r>
            <a:r>
              <a:rPr lang="en-US" sz="3600" b="1" dirty="0" err="1"/>
              <a:t>Kehematan</a:t>
            </a:r>
            <a:r>
              <a:rPr lang="en-US" sz="3600" b="1" dirty="0"/>
              <a:t> </a:t>
            </a:r>
            <a:r>
              <a:rPr lang="en-US" sz="3600" b="1" dirty="0" smtClean="0"/>
              <a:t>Kata</a:t>
            </a:r>
          </a:p>
          <a:p>
            <a:pPr marL="514350" indent="-514350">
              <a:buNone/>
            </a:pPr>
            <a:r>
              <a:rPr lang="en-US" sz="3600" b="1" dirty="0" smtClean="0"/>
              <a:t>4. </a:t>
            </a:r>
            <a:r>
              <a:rPr lang="en-US" sz="3600" b="1" dirty="0" err="1" smtClean="0"/>
              <a:t>Kecermatan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sz="3600" b="1" dirty="0" smtClean="0"/>
              <a:t>5. </a:t>
            </a:r>
            <a:r>
              <a:rPr lang="en-US" sz="3600" b="1" dirty="0" err="1" smtClean="0"/>
              <a:t>Ketegasan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sz="3600" b="1" dirty="0" smtClean="0"/>
              <a:t>6. </a:t>
            </a:r>
            <a:r>
              <a:rPr lang="en-US" sz="3600" b="1" dirty="0" err="1" smtClean="0"/>
              <a:t>Kepaduan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sz="3600" b="1" dirty="0" smtClean="0"/>
              <a:t>7. </a:t>
            </a:r>
            <a:r>
              <a:rPr lang="en-US" sz="3600" b="1" dirty="0" err="1" smtClean="0"/>
              <a:t>Kelogisan</a:t>
            </a:r>
            <a:endParaRPr lang="en-US" sz="3600" b="1" dirty="0" smtClean="0"/>
          </a:p>
          <a:p>
            <a:pPr marL="514350" indent="-514350">
              <a:buNone/>
            </a:pP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 err="1" smtClean="0"/>
              <a:t>Kesepadanan</a:t>
            </a:r>
            <a:r>
              <a:rPr lang="en-US" sz="7200" dirty="0" smtClean="0"/>
              <a:t> </a:t>
            </a:r>
            <a:r>
              <a:rPr lang="en-US" sz="7200" dirty="0" err="1" smtClean="0"/>
              <a:t>Struktur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/>
              <a:t>Kesepadanan</a:t>
            </a:r>
            <a:r>
              <a:rPr lang="en-US" sz="4000" dirty="0" smtClean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keseimbangan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</a:t>
            </a:r>
            <a:r>
              <a:rPr lang="en-US" sz="4000" dirty="0" err="1"/>
              <a:t>gagasan</a:t>
            </a:r>
            <a:r>
              <a:rPr lang="en-US" sz="4000" dirty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/>
              <a:t>struktur</a:t>
            </a:r>
            <a:r>
              <a:rPr lang="en-US" sz="4000" dirty="0"/>
              <a:t> </a:t>
            </a:r>
            <a:r>
              <a:rPr lang="en-US" sz="4000" dirty="0" err="1"/>
              <a:t>bahasa</a:t>
            </a:r>
            <a:r>
              <a:rPr lang="en-US" sz="4000" dirty="0"/>
              <a:t> yang </a:t>
            </a:r>
            <a:r>
              <a:rPr lang="en-US" sz="4000" dirty="0" err="1" smtClean="0"/>
              <a:t>dipakai</a:t>
            </a:r>
            <a:r>
              <a:rPr lang="en-US" sz="4000" dirty="0" smtClean="0"/>
              <a:t>. </a:t>
            </a:r>
            <a:r>
              <a:rPr lang="sv-SE" sz="4000" dirty="0" smtClean="0"/>
              <a:t>Ciri-cirinya:  </a:t>
            </a:r>
            <a:r>
              <a:rPr lang="en-US" sz="4000" dirty="0"/>
              <a:t>	</a:t>
            </a:r>
            <a:endParaRPr lang="en-US" sz="4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210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KESEPADANAN STRUKTUR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006708" cy="4143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1. </a:t>
            </a:r>
            <a:r>
              <a:rPr lang="en-US" sz="3600" b="1" dirty="0" err="1"/>
              <a:t>Memiliki</a:t>
            </a:r>
            <a:r>
              <a:rPr lang="en-US" sz="3600" b="1" dirty="0"/>
              <a:t> </a:t>
            </a:r>
            <a:r>
              <a:rPr lang="en-US" sz="3600" b="1" dirty="0" err="1"/>
              <a:t>subjek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predikat</a:t>
            </a:r>
            <a:r>
              <a:rPr lang="en-US" sz="3600" b="1" dirty="0"/>
              <a:t> yang </a:t>
            </a:r>
            <a:r>
              <a:rPr lang="en-US" sz="3600" b="1" dirty="0" err="1"/>
              <a:t>jelas</a:t>
            </a:r>
            <a:r>
              <a:rPr lang="en-US" sz="3600" b="1" dirty="0"/>
              <a:t>,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memakai</a:t>
            </a:r>
            <a:r>
              <a:rPr lang="en-US" sz="3600" b="1" dirty="0"/>
              <a:t> kata </a:t>
            </a:r>
            <a:r>
              <a:rPr lang="en-US" sz="3600" b="1" dirty="0" err="1"/>
              <a:t>depan</a:t>
            </a:r>
            <a:r>
              <a:rPr lang="en-US" sz="3600" b="1" dirty="0"/>
              <a:t> </a:t>
            </a:r>
            <a:r>
              <a:rPr lang="en-US" sz="3600" b="1" i="1" dirty="0"/>
              <a:t>di, </a:t>
            </a:r>
            <a:r>
              <a:rPr lang="en-US" sz="3600" b="1" i="1" dirty="0" err="1"/>
              <a:t>dari</a:t>
            </a:r>
            <a:r>
              <a:rPr lang="en-US" sz="3600" b="1" i="1" dirty="0"/>
              <a:t>, </a:t>
            </a:r>
            <a:r>
              <a:rPr lang="en-US" sz="3600" b="1" i="1" dirty="0" err="1"/>
              <a:t>bagi</a:t>
            </a:r>
            <a:r>
              <a:rPr lang="en-US" sz="3600" b="1" i="1" dirty="0"/>
              <a:t>, </a:t>
            </a:r>
            <a:r>
              <a:rPr lang="en-US" sz="3600" b="1" i="1" dirty="0" err="1" smtClean="0"/>
              <a:t>untuk</a:t>
            </a:r>
            <a:r>
              <a:rPr lang="en-US" sz="3600" b="1" i="1" dirty="0" smtClean="0"/>
              <a:t>, (</a:t>
            </a:r>
            <a:r>
              <a:rPr lang="en-US" sz="3600" b="1" i="1" dirty="0" err="1" smtClean="0"/>
              <a:t>ke</a:t>
            </a:r>
            <a:r>
              <a:rPr lang="en-US" sz="3600" b="1" i="1" dirty="0" smtClean="0"/>
              <a:t>)</a:t>
            </a:r>
            <a:r>
              <a:rPr lang="en-US" sz="3600" b="1" i="1" dirty="0" err="1" smtClean="0"/>
              <a:t>pada</a:t>
            </a:r>
            <a:r>
              <a:rPr lang="en-US" sz="3600" b="1" i="1" dirty="0" smtClean="0"/>
              <a:t> (</a:t>
            </a:r>
            <a:r>
              <a:rPr lang="en-US" sz="3600" b="1" i="1" dirty="0" err="1" smtClean="0"/>
              <a:t>DDBaTuk</a:t>
            </a:r>
            <a:r>
              <a:rPr lang="en-US" sz="3600" b="1" i="1" smtClean="0"/>
              <a:t>) </a:t>
            </a:r>
            <a:r>
              <a:rPr lang="en-US" sz="3600" b="1" dirty="0" err="1" smtClean="0"/>
              <a:t>sebelum</a:t>
            </a:r>
            <a:r>
              <a:rPr lang="en-US" sz="3600" b="1" dirty="0" smtClean="0"/>
              <a:t> </a:t>
            </a:r>
            <a:r>
              <a:rPr lang="en-US" sz="3600" b="1" dirty="0" err="1"/>
              <a:t>subjek</a:t>
            </a:r>
            <a:endParaRPr lang="en-US" sz="3600" b="1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i="1" dirty="0" err="1" smtClean="0"/>
              <a:t>Kepada</a:t>
            </a:r>
            <a:r>
              <a:rPr lang="en-US" sz="3600" i="1" dirty="0" smtClean="0"/>
              <a:t> </a:t>
            </a:r>
            <a:r>
              <a:rPr lang="en-US" sz="3600" dirty="0" smtClean="0"/>
              <a:t>para </a:t>
            </a:r>
            <a:r>
              <a:rPr lang="en-US" sz="3600" dirty="0" err="1" smtClean="0"/>
              <a:t>dosen</a:t>
            </a:r>
            <a:r>
              <a:rPr lang="en-US" sz="3600" dirty="0" smtClean="0"/>
              <a:t> </a:t>
            </a:r>
            <a:r>
              <a:rPr lang="en-US" sz="3600" dirty="0" err="1" smtClean="0"/>
              <a:t>diharapkan</a:t>
            </a:r>
            <a:r>
              <a:rPr lang="en-US" sz="3600" dirty="0" smtClean="0"/>
              <a:t> </a:t>
            </a:r>
            <a:r>
              <a:rPr lang="en-US" sz="3600" dirty="0" err="1" smtClean="0"/>
              <a:t>hanya</a:t>
            </a:r>
            <a:r>
              <a:rPr lang="en-US" sz="3600" dirty="0" smtClean="0"/>
              <a:t> </a:t>
            </a:r>
            <a:r>
              <a:rPr lang="en-US" sz="3600" dirty="0" err="1" smtClean="0"/>
              <a:t>memberikan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</a:t>
            </a:r>
            <a:r>
              <a:rPr lang="en-US" sz="3600" dirty="0" err="1" smtClean="0"/>
              <a:t>tugas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017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Kesepadanan</a:t>
            </a:r>
            <a:r>
              <a:rPr lang="en-US" sz="5400" dirty="0" smtClean="0"/>
              <a:t> </a:t>
            </a:r>
            <a:r>
              <a:rPr lang="en-US" sz="5400" dirty="0" err="1" smtClean="0"/>
              <a:t>Struktur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699778" cy="40457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2.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 smtClean="0"/>
              <a:t>mengulang</a:t>
            </a:r>
            <a:r>
              <a:rPr lang="en-US" sz="4000" dirty="0" smtClean="0"/>
              <a:t> </a:t>
            </a:r>
            <a:r>
              <a:rPr lang="en-US" sz="4000" dirty="0" err="1" smtClean="0"/>
              <a:t>subjek</a:t>
            </a:r>
            <a:r>
              <a:rPr lang="en-US" sz="4000" dirty="0" smtClean="0"/>
              <a:t> </a:t>
            </a:r>
            <a:r>
              <a:rPr lang="en-US" sz="4000" dirty="0" err="1" smtClean="0"/>
              <a:t>kalimat</a:t>
            </a: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Saya</a:t>
            </a:r>
            <a:r>
              <a:rPr lang="en-US" sz="4000" dirty="0" smtClean="0"/>
              <a:t> </a:t>
            </a:r>
            <a:r>
              <a:rPr lang="en-US" sz="4000" dirty="0" err="1" smtClean="0"/>
              <a:t>memutuskan</a:t>
            </a:r>
            <a:r>
              <a:rPr lang="en-US" sz="4000" dirty="0" smtClean="0"/>
              <a:t> </a:t>
            </a:r>
            <a:r>
              <a:rPr lang="en-US" sz="4000" dirty="0" err="1" smtClean="0"/>
              <a:t>mendaftarkan</a:t>
            </a:r>
            <a:r>
              <a:rPr lang="en-US" sz="4000" dirty="0" smtClean="0"/>
              <a:t> </a:t>
            </a:r>
            <a:r>
              <a:rPr lang="en-US" sz="4000" dirty="0" err="1" smtClean="0"/>
              <a:t>diri</a:t>
            </a:r>
            <a:r>
              <a:rPr lang="en-US" sz="4000" dirty="0" smtClean="0"/>
              <a:t> </a:t>
            </a:r>
            <a:r>
              <a:rPr lang="en-US" sz="4000" dirty="0" err="1" smtClean="0"/>
              <a:t>saya</a:t>
            </a:r>
            <a:r>
              <a:rPr lang="en-US" sz="4000" dirty="0" smtClean="0"/>
              <a:t> di UPJ </a:t>
            </a:r>
            <a:r>
              <a:rPr lang="en-US" sz="4000" dirty="0" err="1" smtClean="0"/>
              <a:t>setelah</a:t>
            </a:r>
            <a:r>
              <a:rPr lang="en-US" sz="4000" dirty="0" smtClean="0"/>
              <a:t> </a:t>
            </a:r>
            <a:r>
              <a:rPr lang="en-US" sz="4000" dirty="0" err="1" smtClean="0"/>
              <a:t>saya</a:t>
            </a:r>
            <a:r>
              <a:rPr lang="en-US" sz="4000" dirty="0" smtClean="0"/>
              <a:t> </a:t>
            </a:r>
            <a:r>
              <a:rPr lang="en-US" sz="4000" dirty="0" err="1" smtClean="0"/>
              <a:t>dinyatakan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lulus SNMPTN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76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Keparalelan</a:t>
            </a:r>
            <a:r>
              <a:rPr lang="en-US" sz="7200" dirty="0" smtClean="0"/>
              <a:t> </a:t>
            </a:r>
            <a:r>
              <a:rPr lang="en-US" sz="7200" dirty="0" err="1" smtClean="0"/>
              <a:t>Bentuk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52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3. </a:t>
            </a:r>
            <a:r>
              <a:rPr lang="en-US" sz="3600" b="1" dirty="0" err="1" smtClean="0"/>
              <a:t>Kalimat</a:t>
            </a:r>
            <a:r>
              <a:rPr lang="en-US" sz="3600" b="1" dirty="0" smtClean="0"/>
              <a:t> </a:t>
            </a:r>
            <a:r>
              <a:rPr lang="en-US" sz="3600" b="1" dirty="0" err="1"/>
              <a:t>efektif</a:t>
            </a:r>
            <a:r>
              <a:rPr lang="en-US" sz="3600" b="1" dirty="0"/>
              <a:t> </a:t>
            </a:r>
            <a:r>
              <a:rPr lang="en-US" sz="3600" b="1" dirty="0" err="1"/>
              <a:t>memiliki</a:t>
            </a:r>
            <a:r>
              <a:rPr lang="en-US" sz="3600" b="1" dirty="0"/>
              <a:t> </a:t>
            </a:r>
            <a:r>
              <a:rPr lang="en-US" sz="3600" b="1" dirty="0" err="1"/>
              <a:t>kesamaan</a:t>
            </a:r>
            <a:r>
              <a:rPr lang="en-US" sz="3600" b="1" dirty="0"/>
              <a:t> </a:t>
            </a:r>
            <a:r>
              <a:rPr lang="en-US" sz="3600" b="1" dirty="0" err="1"/>
              <a:t>bentuk</a:t>
            </a:r>
            <a:r>
              <a:rPr lang="en-US" sz="3600" b="1" dirty="0"/>
              <a:t> kata yang </a:t>
            </a:r>
            <a:r>
              <a:rPr lang="en-US" sz="3600" b="1" dirty="0" err="1"/>
              <a:t>digunakan</a:t>
            </a:r>
            <a:r>
              <a:rPr lang="en-US" sz="3600" b="1" dirty="0"/>
              <a:t> di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kalimat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endParaRPr lang="en-US" sz="3900" b="1" dirty="0" smtClean="0"/>
          </a:p>
          <a:p>
            <a:pPr marL="0" indent="0">
              <a:buNone/>
            </a:pPr>
            <a:r>
              <a:rPr lang="en-US" sz="3900" b="1" dirty="0" err="1" smtClean="0"/>
              <a:t>Balap</a:t>
            </a:r>
            <a:r>
              <a:rPr lang="en-US" sz="3900" b="1" dirty="0" smtClean="0"/>
              <a:t> motor liar </a:t>
            </a:r>
            <a:r>
              <a:rPr lang="en-US" sz="3900" b="1" dirty="0" err="1" smtClean="0"/>
              <a:t>adalah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kegiatan</a:t>
            </a:r>
            <a:r>
              <a:rPr lang="en-US" sz="3900" b="1" dirty="0" smtClean="0"/>
              <a:t> yang </a:t>
            </a:r>
            <a:r>
              <a:rPr lang="en-US" sz="3900" b="1" i="1" dirty="0" err="1" smtClean="0"/>
              <a:t>mengerikan</a:t>
            </a:r>
            <a:r>
              <a:rPr lang="en-US" sz="3900" b="1" dirty="0" smtClean="0"/>
              <a:t> 	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i="1" dirty="0" err="1" smtClean="0"/>
              <a:t>berbahaya</a:t>
            </a:r>
            <a:r>
              <a:rPr lang="en-US" sz="3900" b="1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b="1" dirty="0" err="1" smtClean="0"/>
              <a:t>Qutraja</a:t>
            </a:r>
            <a:r>
              <a:rPr lang="en-US" sz="4400" b="1" dirty="0" smtClean="0"/>
              <a:t> </a:t>
            </a:r>
            <a:r>
              <a:rPr lang="en-US" sz="4400" b="1" dirty="0" err="1"/>
              <a:t>Arkan</a:t>
            </a:r>
            <a:r>
              <a:rPr lang="en-US" sz="4400" b="1" dirty="0"/>
              <a:t> </a:t>
            </a:r>
            <a:r>
              <a:rPr lang="en-US" sz="4400" b="1" dirty="0" err="1"/>
              <a:t>atau</a:t>
            </a:r>
            <a:r>
              <a:rPr lang="en-US" sz="4400" b="1" dirty="0"/>
              <a:t> yang </a:t>
            </a:r>
            <a:r>
              <a:rPr lang="en-US" sz="4400" b="1" dirty="0" err="1"/>
              <a:t>biasa</a:t>
            </a:r>
            <a:r>
              <a:rPr lang="en-US" sz="4400" b="1" dirty="0"/>
              <a:t> </a:t>
            </a:r>
            <a:r>
              <a:rPr lang="en-US" sz="4400" b="1" i="1" dirty="0" err="1"/>
              <a:t>saya</a:t>
            </a:r>
            <a:r>
              <a:rPr lang="en-US" sz="4400" b="1" i="1" dirty="0"/>
              <a:t> </a:t>
            </a:r>
            <a:r>
              <a:rPr lang="en-US" sz="4400" b="1" dirty="0" err="1"/>
              <a:t>panggil</a:t>
            </a:r>
            <a:r>
              <a:rPr lang="en-US" sz="4400" b="1" dirty="0"/>
              <a:t> </a:t>
            </a:r>
            <a:r>
              <a:rPr lang="en-US" sz="4400" b="1" dirty="0" smtClean="0"/>
              <a:t>	Raja </a:t>
            </a:r>
            <a:r>
              <a:rPr lang="en-US" sz="4400" b="1" dirty="0" err="1"/>
              <a:t>adalah</a:t>
            </a:r>
            <a:r>
              <a:rPr lang="en-US" sz="4400" b="1" dirty="0"/>
              <a:t> </a:t>
            </a:r>
            <a:r>
              <a:rPr lang="en-US" sz="4400" b="1" dirty="0" err="1"/>
              <a:t>teman</a:t>
            </a:r>
            <a:r>
              <a:rPr lang="en-US" sz="4400" b="1" dirty="0"/>
              <a:t> </a:t>
            </a:r>
            <a:r>
              <a:rPr lang="en-US" sz="4400" b="1" dirty="0" err="1"/>
              <a:t>dekat</a:t>
            </a:r>
            <a:r>
              <a:rPr lang="en-US" sz="4400" b="1" i="1" dirty="0" err="1"/>
              <a:t>ku</a:t>
            </a:r>
            <a:r>
              <a:rPr lang="en-US" sz="4400" b="1" i="1" dirty="0"/>
              <a:t> </a:t>
            </a:r>
            <a:r>
              <a:rPr lang="en-US" sz="4400" b="1" dirty="0" err="1"/>
              <a:t>dari</a:t>
            </a:r>
            <a:r>
              <a:rPr lang="en-US" sz="4400" b="1" dirty="0"/>
              <a:t> </a:t>
            </a:r>
            <a:r>
              <a:rPr lang="en-US" sz="4400" b="1" dirty="0" err="1"/>
              <a:t>awal</a:t>
            </a:r>
            <a:r>
              <a:rPr lang="en-US" sz="4400" b="1" i="1" dirty="0" err="1"/>
              <a:t>ku</a:t>
            </a:r>
            <a:r>
              <a:rPr lang="en-US" sz="4400" b="1" i="1" dirty="0"/>
              <a:t> </a:t>
            </a:r>
            <a:r>
              <a:rPr lang="en-US" sz="4400" b="1" i="1" dirty="0" smtClean="0"/>
              <a:t>	</a:t>
            </a:r>
            <a:r>
              <a:rPr lang="en-US" sz="4400" b="1" dirty="0" err="1" smtClean="0"/>
              <a:t>memasuki</a:t>
            </a:r>
            <a:r>
              <a:rPr lang="en-US" sz="4400" b="1" dirty="0" smtClean="0"/>
              <a:t> </a:t>
            </a:r>
            <a:r>
              <a:rPr lang="en-US" sz="4400" b="1" dirty="0" err="1"/>
              <a:t>jenjang</a:t>
            </a:r>
            <a:r>
              <a:rPr lang="en-US" sz="4400" b="1" dirty="0"/>
              <a:t> SMA </a:t>
            </a:r>
            <a:r>
              <a:rPr lang="en-US" sz="4400" b="1" dirty="0" err="1"/>
              <a:t>hingga</a:t>
            </a:r>
            <a:r>
              <a:rPr lang="en-US" sz="4400" b="1" dirty="0"/>
              <a:t> </a:t>
            </a:r>
            <a:r>
              <a:rPr lang="en-US" sz="4400" b="1" dirty="0" err="1"/>
              <a:t>saat</a:t>
            </a:r>
            <a:r>
              <a:rPr lang="en-US" sz="4400" b="1" dirty="0"/>
              <a:t> </a:t>
            </a:r>
            <a:r>
              <a:rPr lang="en-US" sz="4400" b="1" dirty="0" err="1"/>
              <a:t>ini</a:t>
            </a:r>
            <a:r>
              <a:rPr lang="en-US" sz="44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100" y="472588"/>
            <a:ext cx="1057199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Keparalelan</a:t>
            </a:r>
            <a:r>
              <a:rPr lang="en-US" sz="6000" dirty="0" smtClean="0"/>
              <a:t> </a:t>
            </a:r>
            <a:r>
              <a:rPr lang="en-US" sz="6000" dirty="0" err="1" smtClean="0"/>
              <a:t>Bentuk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Langkah-langkah</a:t>
            </a:r>
            <a:r>
              <a:rPr lang="en-US" sz="4800" dirty="0"/>
              <a:t> </a:t>
            </a:r>
            <a:r>
              <a:rPr lang="en-US" sz="4800" dirty="0" err="1" smtClean="0"/>
              <a:t>menulis</a:t>
            </a:r>
            <a:r>
              <a:rPr lang="en-US" sz="4800" dirty="0" smtClean="0"/>
              <a:t> </a:t>
            </a:r>
            <a:r>
              <a:rPr lang="en-US" sz="4800" dirty="0" err="1"/>
              <a:t>kalimat</a:t>
            </a:r>
            <a:r>
              <a:rPr lang="en-US" sz="4800" dirty="0"/>
              <a:t> </a:t>
            </a:r>
            <a:r>
              <a:rPr lang="en-US" sz="4800" dirty="0" err="1"/>
              <a:t>efektif</a:t>
            </a:r>
            <a:r>
              <a:rPr lang="en-US" sz="4800" dirty="0"/>
              <a:t> </a:t>
            </a:r>
            <a:r>
              <a:rPr lang="en-US" sz="4800" dirty="0" err="1"/>
              <a:t>adalah</a:t>
            </a:r>
            <a:r>
              <a:rPr lang="en-US" sz="4800" dirty="0"/>
              <a:t> </a:t>
            </a:r>
            <a:r>
              <a:rPr lang="en-US" sz="4800" u="sng" dirty="0" err="1"/>
              <a:t>memahami</a:t>
            </a:r>
            <a:r>
              <a:rPr lang="en-US" sz="4800" dirty="0"/>
              <a:t>, </a:t>
            </a:r>
            <a:r>
              <a:rPr lang="en-US" sz="4800" u="sng" dirty="0" err="1"/>
              <a:t>mengetahui</a:t>
            </a:r>
            <a:r>
              <a:rPr lang="en-US" sz="4800" dirty="0"/>
              <a:t>,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u="sng" dirty="0" err="1"/>
              <a:t>pengaplikasian</a:t>
            </a:r>
            <a:r>
              <a:rPr lang="en-US" sz="4800" u="sng" dirty="0"/>
              <a:t> </a:t>
            </a:r>
            <a:r>
              <a:rPr lang="en-US" sz="4800" dirty="0" err="1"/>
              <a:t>definisi</a:t>
            </a:r>
            <a:r>
              <a:rPr lang="en-US" sz="4800" dirty="0"/>
              <a:t> </a:t>
            </a:r>
            <a:r>
              <a:rPr lang="en-US" sz="4800" dirty="0" err="1" smtClean="0"/>
              <a:t>kalimat</a:t>
            </a:r>
            <a:r>
              <a:rPr lang="en-US" sz="4800" dirty="0" smtClean="0"/>
              <a:t> </a:t>
            </a:r>
            <a:r>
              <a:rPr lang="en-US" sz="4800" dirty="0" err="1"/>
              <a:t>efektif</a:t>
            </a:r>
            <a:r>
              <a:rPr lang="en-US" sz="48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233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Kehematan</a:t>
            </a:r>
            <a:r>
              <a:rPr lang="en-US" sz="7200" dirty="0" smtClean="0"/>
              <a:t> Kata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1960"/>
            <a:ext cx="10876759" cy="4444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 smtClean="0"/>
              <a:t>Hilangkan</a:t>
            </a:r>
            <a:r>
              <a:rPr lang="en-US" sz="4000" b="1" dirty="0" smtClean="0"/>
              <a:t> kata-kata </a:t>
            </a:r>
            <a:r>
              <a:rPr lang="en-US" sz="4000" b="1" dirty="0" err="1"/>
              <a:t>atau</a:t>
            </a:r>
            <a:r>
              <a:rPr lang="en-US" sz="4000" b="1" dirty="0"/>
              <a:t> </a:t>
            </a:r>
            <a:r>
              <a:rPr lang="en-US" sz="4000" b="1" dirty="0" err="1"/>
              <a:t>frasa</a:t>
            </a:r>
            <a:r>
              <a:rPr lang="en-US" sz="4000" b="1" dirty="0"/>
              <a:t> yang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perlu</a:t>
            </a:r>
            <a:r>
              <a:rPr lang="en-US" sz="4000" b="1" dirty="0"/>
              <a:t> </a:t>
            </a:r>
            <a:r>
              <a:rPr lang="en-US" sz="4000" b="1" dirty="0" err="1"/>
              <a:t>digunakan</a:t>
            </a:r>
            <a:r>
              <a:rPr lang="en-US" sz="4000" b="1" dirty="0"/>
              <a:t>. </a:t>
            </a:r>
          </a:p>
          <a:p>
            <a:pPr>
              <a:buNone/>
            </a:pPr>
            <a:r>
              <a:rPr lang="en-US" sz="4000" b="1" dirty="0"/>
              <a:t>	1. </a:t>
            </a:r>
            <a:r>
              <a:rPr lang="en-US" sz="4000" b="1" dirty="0" err="1"/>
              <a:t>Menghindari</a:t>
            </a:r>
            <a:r>
              <a:rPr lang="en-US" sz="4000" b="1" dirty="0"/>
              <a:t> </a:t>
            </a:r>
            <a:r>
              <a:rPr lang="en-US" sz="4000" b="1" dirty="0" err="1"/>
              <a:t>unsur</a:t>
            </a:r>
            <a:r>
              <a:rPr lang="en-US" sz="4000" b="1" dirty="0"/>
              <a:t> yang </a:t>
            </a:r>
            <a:r>
              <a:rPr lang="en-US" sz="4000" b="1" dirty="0" err="1"/>
              <a:t>sama</a:t>
            </a:r>
            <a:r>
              <a:rPr lang="en-US" sz="4000" b="1" dirty="0"/>
              <a:t> </a:t>
            </a:r>
            <a:r>
              <a:rPr lang="en-US" sz="4000" b="1" dirty="0" err="1"/>
              <a:t>pada</a:t>
            </a:r>
            <a:r>
              <a:rPr lang="en-US" sz="4000" b="1" dirty="0"/>
              <a:t> </a:t>
            </a:r>
            <a:r>
              <a:rPr lang="en-US" sz="4000" b="1" dirty="0" err="1"/>
              <a:t>kalimat</a:t>
            </a:r>
            <a:r>
              <a:rPr lang="en-US" sz="4000" b="1" dirty="0"/>
              <a:t> </a:t>
            </a:r>
            <a:r>
              <a:rPr lang="en-US" sz="4000" b="1" dirty="0" err="1"/>
              <a:t>majemuk</a:t>
            </a:r>
            <a:endParaRPr lang="en-US" sz="4000" b="1" dirty="0"/>
          </a:p>
          <a:p>
            <a:pPr>
              <a:buNone/>
            </a:pPr>
            <a:r>
              <a:rPr lang="en-US" sz="4000" b="1" dirty="0"/>
              <a:t>	2. </a:t>
            </a:r>
            <a:r>
              <a:rPr lang="en-US" sz="4000" b="1" dirty="0" err="1"/>
              <a:t>Menghindari</a:t>
            </a:r>
            <a:r>
              <a:rPr lang="en-US" sz="4000" b="1" dirty="0"/>
              <a:t> </a:t>
            </a:r>
            <a:r>
              <a:rPr lang="en-US" sz="4000" b="1" dirty="0" err="1"/>
              <a:t>kesinoniman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kalimat</a:t>
            </a:r>
            <a:endParaRPr lang="en-US" sz="4000" b="1" dirty="0"/>
          </a:p>
          <a:p>
            <a:pPr>
              <a:buNone/>
            </a:pPr>
            <a:r>
              <a:rPr lang="en-US" sz="4000" b="1" dirty="0"/>
              <a:t>	</a:t>
            </a:r>
            <a:r>
              <a:rPr lang="fi-FI" sz="4000" b="1" dirty="0"/>
              <a:t>3. Menghindari penjamakan kata pada kata jamak</a:t>
            </a:r>
            <a:endParaRPr lang="en-US" sz="4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noProof="1" smtClean="0"/>
              <a:t>Kalimat</a:t>
            </a:r>
            <a:r>
              <a:rPr lang="en-US" sz="6000" noProof="1" smtClean="0"/>
              <a:t> </a:t>
            </a:r>
            <a:endParaRPr lang="en-US" sz="60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12258"/>
            <a:ext cx="10914968" cy="45277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400" noProof="1" smtClean="0"/>
              <a:t>Kalimat adalah satuan bahasa terkecil, lisan dan tulisan</a:t>
            </a:r>
          </a:p>
          <a:p>
            <a:pPr marL="0" indent="0">
              <a:buNone/>
            </a:pPr>
            <a:endParaRPr lang="en-US" sz="3600" noProof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400" noProof="1"/>
              <a:t>M</a:t>
            </a:r>
            <a:r>
              <a:rPr lang="en-US" sz="5400" noProof="1" smtClean="0"/>
              <a:t>engungkapkan pikiran yang utuh/informasi lengkap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86" y="332874"/>
            <a:ext cx="8596668" cy="1026694"/>
          </a:xfrm>
        </p:spPr>
        <p:txBody>
          <a:bodyPr/>
          <a:lstStyle/>
          <a:p>
            <a:r>
              <a:rPr lang="en-US" sz="4800" b="1" dirty="0" err="1" smtClean="0"/>
              <a:t>Contoh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Kehematan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586" y="1464297"/>
            <a:ext cx="10683477" cy="52493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600" dirty="0" err="1"/>
              <a:t>Saya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suka</a:t>
            </a:r>
            <a:r>
              <a:rPr lang="en-US" sz="3600" dirty="0"/>
              <a:t> </a:t>
            </a:r>
            <a:r>
              <a:rPr lang="en-US" sz="3600" dirty="0" err="1" smtClean="0"/>
              <a:t>makan</a:t>
            </a:r>
            <a:r>
              <a:rPr lang="en-US" sz="3600" dirty="0" smtClean="0"/>
              <a:t> </a:t>
            </a:r>
            <a:r>
              <a:rPr lang="en-US" sz="3600" dirty="0" err="1" smtClean="0"/>
              <a:t>buah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/>
              <a:t>saya</a:t>
            </a:r>
            <a:r>
              <a:rPr lang="en-US" sz="3600" dirty="0"/>
              <a:t> </a:t>
            </a:r>
            <a:r>
              <a:rPr lang="en-US" sz="3600" dirty="0" smtClean="0"/>
              <a:t>juga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/>
              <a:t>suka</a:t>
            </a:r>
            <a:r>
              <a:rPr lang="en-US" sz="3600" dirty="0"/>
              <a:t> </a:t>
            </a:r>
            <a:r>
              <a:rPr lang="en-US" sz="3600" dirty="0" err="1" smtClean="0"/>
              <a:t>makan</a:t>
            </a:r>
            <a:r>
              <a:rPr lang="en-US" sz="3600" dirty="0" smtClean="0"/>
              <a:t> </a:t>
            </a:r>
            <a:r>
              <a:rPr lang="en-US" sz="3600" dirty="0" err="1" smtClean="0"/>
              <a:t>sayur</a:t>
            </a:r>
            <a:r>
              <a:rPr lang="en-US" sz="3600" dirty="0" smtClean="0"/>
              <a:t>. 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/>
              <a:t>Para </a:t>
            </a:r>
            <a:r>
              <a:rPr lang="en-US" sz="3600" dirty="0" err="1"/>
              <a:t>mahasiswa-mahasiswa</a:t>
            </a:r>
            <a:r>
              <a:rPr lang="en-US" sz="3600" dirty="0"/>
              <a:t> </a:t>
            </a:r>
            <a:r>
              <a:rPr lang="en-US" sz="3600" dirty="0" err="1"/>
              <a:t>berunjuk</a:t>
            </a:r>
            <a:r>
              <a:rPr lang="en-US" sz="3600" dirty="0"/>
              <a:t> rasa di </a:t>
            </a:r>
            <a:r>
              <a:rPr lang="en-US" sz="3600" dirty="0" err="1"/>
              <a:t>depan</a:t>
            </a:r>
            <a:r>
              <a:rPr lang="en-US" sz="3600" dirty="0"/>
              <a:t> </a:t>
            </a:r>
            <a:r>
              <a:rPr lang="en-US" sz="3600" dirty="0" err="1"/>
              <a:t>gedung</a:t>
            </a:r>
            <a:r>
              <a:rPr lang="en-US" sz="3600" dirty="0"/>
              <a:t> </a:t>
            </a:r>
            <a:r>
              <a:rPr lang="en-US" sz="3600" dirty="0" err="1"/>
              <a:t>rektorat</a:t>
            </a:r>
            <a:r>
              <a:rPr lang="en-US" sz="3600" dirty="0" smtClean="0"/>
              <a:t>.</a:t>
            </a:r>
          </a:p>
          <a:p>
            <a:pPr marL="514350" indent="-514350">
              <a:buAutoNum type="arabicPeriod"/>
            </a:pPr>
            <a:endParaRPr lang="en-US" sz="3600" dirty="0"/>
          </a:p>
          <a:p>
            <a:pPr marL="514350" indent="-514350">
              <a:buAutoNum type="arabicPeriod"/>
            </a:pPr>
            <a:r>
              <a:rPr lang="en-US" sz="3600" dirty="0" err="1" smtClean="0"/>
              <a:t>Saya</a:t>
            </a:r>
            <a:r>
              <a:rPr lang="en-US" sz="3600" dirty="0" smtClean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ingin</a:t>
            </a:r>
            <a:r>
              <a:rPr lang="en-US" sz="3600" dirty="0"/>
              <a:t> </a:t>
            </a:r>
            <a:r>
              <a:rPr lang="en-US" sz="3600" dirty="0" err="1"/>
              <a:t>memberikan</a:t>
            </a:r>
            <a:r>
              <a:rPr lang="en-US" sz="3600" dirty="0"/>
              <a:t> </a:t>
            </a:r>
            <a:r>
              <a:rPr lang="en-US" sz="3600" dirty="0" err="1"/>
              <a:t>peringatan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/>
              <a:t>Kecermatan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9240"/>
            <a:ext cx="10832514" cy="43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/>
              <a:t>Cermat</a:t>
            </a:r>
            <a:r>
              <a:rPr lang="en-US" sz="4000" b="1" dirty="0" smtClean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tepat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memilih</a:t>
            </a:r>
            <a:r>
              <a:rPr lang="en-US" sz="4000" b="1" dirty="0"/>
              <a:t> kata </a:t>
            </a:r>
            <a:r>
              <a:rPr lang="en-US" sz="4000" b="1" dirty="0" err="1"/>
              <a:t>sehingga</a:t>
            </a:r>
            <a:r>
              <a:rPr lang="en-US" sz="4000" b="1" dirty="0"/>
              <a:t>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menimbulkan</a:t>
            </a:r>
            <a:r>
              <a:rPr lang="en-US" sz="4000" b="1" dirty="0"/>
              <a:t> </a:t>
            </a:r>
            <a:r>
              <a:rPr lang="en-US" sz="4000" b="1" dirty="0" err="1"/>
              <a:t>kerancuan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makna</a:t>
            </a:r>
            <a:r>
              <a:rPr lang="en-US" sz="4000" b="1" dirty="0"/>
              <a:t> </a:t>
            </a:r>
            <a:r>
              <a:rPr lang="en-US" sz="4000" b="1" dirty="0" err="1"/>
              <a:t>ganda</a:t>
            </a:r>
            <a:r>
              <a:rPr lang="en-US" sz="4000" b="1" dirty="0"/>
              <a:t>. </a:t>
            </a:r>
          </a:p>
          <a:p>
            <a:pPr>
              <a:buNone/>
            </a:pPr>
            <a:r>
              <a:rPr lang="pt-BR" sz="4000" b="1" dirty="0"/>
              <a:t>		</a:t>
            </a:r>
            <a:r>
              <a:rPr lang="pt-BR" sz="4000" b="1" dirty="0" smtClean="0"/>
              <a:t>Rubahlah cara berpikirmu.</a:t>
            </a:r>
          </a:p>
          <a:p>
            <a:pPr>
              <a:buNone/>
            </a:pPr>
            <a:r>
              <a:rPr lang="en-US" sz="4000" b="1" dirty="0" smtClean="0"/>
              <a:t>		</a:t>
            </a:r>
            <a:r>
              <a:rPr lang="pt-BR" sz="4000" b="1" dirty="0"/>
              <a:t>Guru baru pergi ke ruang guru.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806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Ketegasan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70613" cy="40356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err="1"/>
              <a:t>Kalimat</a:t>
            </a:r>
            <a:r>
              <a:rPr lang="en-US" sz="3600" b="1" dirty="0"/>
              <a:t> </a:t>
            </a:r>
            <a:r>
              <a:rPr lang="en-US" sz="3600" b="1" dirty="0" err="1"/>
              <a:t>efektif</a:t>
            </a:r>
            <a:r>
              <a:rPr lang="en-US" sz="3600" b="1" dirty="0"/>
              <a:t> </a:t>
            </a:r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penegasan</a:t>
            </a:r>
            <a:r>
              <a:rPr lang="en-US" sz="3600" b="1" dirty="0"/>
              <a:t> </a:t>
            </a:r>
            <a:r>
              <a:rPr lang="en-US" sz="3600" b="1" dirty="0" err="1"/>
              <a:t>kepada</a:t>
            </a:r>
            <a:r>
              <a:rPr lang="en-US" sz="3600" b="1" dirty="0"/>
              <a:t> </a:t>
            </a:r>
            <a:r>
              <a:rPr lang="en-US" sz="3600" b="1" dirty="0" err="1"/>
              <a:t>ide</a:t>
            </a:r>
            <a:r>
              <a:rPr lang="en-US" sz="3600" b="1" dirty="0"/>
              <a:t> </a:t>
            </a:r>
            <a:r>
              <a:rPr lang="en-US" sz="3600" b="1" dirty="0" err="1"/>
              <a:t>pokonya</a:t>
            </a:r>
            <a:r>
              <a:rPr lang="en-US" sz="3600" b="1" dirty="0"/>
              <a:t> </a:t>
            </a:r>
            <a:r>
              <a:rPr lang="en-US" sz="3600" b="1" dirty="0" err="1"/>
              <a:t>sehingga</a:t>
            </a:r>
            <a:r>
              <a:rPr lang="en-US" sz="3600" b="1" dirty="0"/>
              <a:t> </a:t>
            </a:r>
            <a:r>
              <a:rPr lang="en-US" sz="3600" b="1" dirty="0" err="1"/>
              <a:t>ide</a:t>
            </a:r>
            <a:r>
              <a:rPr lang="en-US" sz="3600" b="1" dirty="0"/>
              <a:t> </a:t>
            </a:r>
            <a:r>
              <a:rPr lang="en-US" sz="3600" b="1" dirty="0" err="1"/>
              <a:t>pokonya</a:t>
            </a:r>
            <a:r>
              <a:rPr lang="en-US" sz="3600" b="1" dirty="0"/>
              <a:t> </a:t>
            </a:r>
            <a:r>
              <a:rPr lang="en-US" sz="3600" b="1" dirty="0" err="1"/>
              <a:t>menonjol</a:t>
            </a:r>
            <a:r>
              <a:rPr lang="en-US" sz="3600" b="1" dirty="0"/>
              <a:t> </a:t>
            </a:r>
            <a:r>
              <a:rPr lang="en-US" sz="3600" b="1" dirty="0" err="1"/>
              <a:t>di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kalimat</a:t>
            </a:r>
            <a:r>
              <a:rPr lang="en-US" sz="3600" b="1" dirty="0"/>
              <a:t> </a:t>
            </a:r>
            <a:r>
              <a:rPr lang="en-US" sz="3600" b="1" dirty="0" err="1"/>
              <a:t>tersebut</a:t>
            </a:r>
            <a:r>
              <a:rPr lang="en-US" sz="3600" b="1" dirty="0"/>
              <a:t>.  </a:t>
            </a:r>
            <a:r>
              <a:rPr lang="en-US" sz="3600" b="1" dirty="0" err="1"/>
              <a:t>Berikut</a:t>
            </a:r>
            <a:r>
              <a:rPr lang="en-US" sz="3600" b="1" dirty="0"/>
              <a:t> </a:t>
            </a:r>
            <a:r>
              <a:rPr lang="en-US" sz="3600" b="1" dirty="0" err="1"/>
              <a:t>cara</a:t>
            </a:r>
            <a:r>
              <a:rPr lang="en-US" sz="3600" b="1" dirty="0"/>
              <a:t> </a:t>
            </a:r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penegasan</a:t>
            </a:r>
            <a:r>
              <a:rPr lang="en-US" sz="3600" b="1" dirty="0"/>
              <a:t> </a:t>
            </a:r>
            <a:r>
              <a:rPr lang="en-US" sz="3600" b="1" dirty="0" err="1"/>
              <a:t>pada</a:t>
            </a:r>
            <a:r>
              <a:rPr lang="en-US" sz="3600" b="1" dirty="0"/>
              <a:t> </a:t>
            </a:r>
            <a:r>
              <a:rPr lang="en-US" sz="3600" b="1" dirty="0" err="1"/>
              <a:t>kalimat</a:t>
            </a:r>
            <a:r>
              <a:rPr lang="en-US" sz="3600" b="1" dirty="0"/>
              <a:t> </a:t>
            </a:r>
            <a:r>
              <a:rPr lang="en-US" sz="3600" b="1" dirty="0" err="1" smtClean="0"/>
              <a:t>efektif</a:t>
            </a:r>
            <a:r>
              <a:rPr lang="en-US" sz="3600" b="1" dirty="0" smtClean="0"/>
              <a:t>: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1. </a:t>
            </a:r>
            <a:r>
              <a:rPr lang="fi-FI" sz="3600" b="1" dirty="0"/>
              <a:t>Meletakan kata kunci di awal </a:t>
            </a:r>
            <a:r>
              <a:rPr lang="fi-FI" sz="3600" b="1" dirty="0" smtClean="0"/>
              <a:t>kalimat</a:t>
            </a:r>
          </a:p>
          <a:p>
            <a:pPr>
              <a:buNone/>
            </a:pPr>
            <a:r>
              <a:rPr lang="fi-FI" sz="3600" b="1" dirty="0"/>
              <a:t>	2. Mengurutkan kata </a:t>
            </a:r>
            <a:r>
              <a:rPr lang="fi-FI" sz="3600" b="1" dirty="0" smtClean="0"/>
              <a:t>sesuai tahapannya</a:t>
            </a:r>
          </a:p>
          <a:p>
            <a:pPr>
              <a:buNone/>
            </a:pPr>
            <a:r>
              <a:rPr lang="fi-FI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5667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Contoh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Ketegasan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05129" cy="3843169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Sudah</a:t>
            </a:r>
            <a:r>
              <a:rPr lang="en-US" sz="4000" b="1" dirty="0"/>
              <a:t> </a:t>
            </a:r>
            <a:r>
              <a:rPr lang="en-US" sz="4000" b="1" dirty="0" err="1"/>
              <a:t>saya</a:t>
            </a:r>
            <a:r>
              <a:rPr lang="en-US" sz="4000" b="1" dirty="0"/>
              <a:t> </a:t>
            </a:r>
            <a:r>
              <a:rPr lang="en-US" sz="4000" b="1" dirty="0" err="1"/>
              <a:t>baca</a:t>
            </a:r>
            <a:r>
              <a:rPr lang="en-US" sz="4000" b="1" dirty="0"/>
              <a:t> </a:t>
            </a:r>
            <a:r>
              <a:rPr lang="en-US" sz="4000" b="1" dirty="0" err="1"/>
              <a:t>buku</a:t>
            </a:r>
            <a:r>
              <a:rPr lang="en-US" sz="4000" b="1" dirty="0"/>
              <a:t> </a:t>
            </a:r>
            <a:r>
              <a:rPr lang="en-US" sz="4000" b="1" dirty="0" err="1"/>
              <a:t>itu</a:t>
            </a:r>
            <a:r>
              <a:rPr lang="en-US" sz="4000" b="1" dirty="0" smtClean="0"/>
              <a:t>.</a:t>
            </a:r>
          </a:p>
          <a:p>
            <a:pPr>
              <a:buNone/>
            </a:pPr>
            <a:endParaRPr lang="en-US" sz="4000" b="1" dirty="0" smtClean="0"/>
          </a:p>
          <a:p>
            <a:r>
              <a:rPr lang="sv-SE" sz="4000" b="1" dirty="0"/>
              <a:t>Pertemuan itu dihadiri oleh menteri pendidikan, gubernur dan presiden.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8833057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Kelogisan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862012" cy="4325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err="1" smtClean="0"/>
              <a:t>Gagasan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harus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dapat</a:t>
            </a:r>
            <a:r>
              <a:rPr lang="en-US" sz="4800" b="1" dirty="0" smtClean="0"/>
              <a:t> </a:t>
            </a:r>
            <a:r>
              <a:rPr lang="en-US" sz="4800" b="1" dirty="0" err="1"/>
              <a:t>diterima</a:t>
            </a:r>
            <a:r>
              <a:rPr lang="en-US" sz="4800" b="1" dirty="0"/>
              <a:t> </a:t>
            </a:r>
            <a:r>
              <a:rPr lang="en-US" sz="4800" b="1" dirty="0" err="1"/>
              <a:t>atau</a:t>
            </a:r>
            <a:r>
              <a:rPr lang="en-US" sz="4800" b="1" dirty="0"/>
              <a:t> </a:t>
            </a:r>
            <a:r>
              <a:rPr lang="en-US" sz="4800" b="1" dirty="0" err="1"/>
              <a:t>dimengerti</a:t>
            </a:r>
            <a:r>
              <a:rPr lang="en-US" sz="4800" b="1" dirty="0"/>
              <a:t> </a:t>
            </a:r>
            <a:r>
              <a:rPr lang="en-US" sz="4800" b="1" dirty="0" err="1"/>
              <a:t>oleh</a:t>
            </a:r>
            <a:r>
              <a:rPr lang="en-US" sz="4800" b="1" dirty="0"/>
              <a:t> </a:t>
            </a:r>
            <a:r>
              <a:rPr lang="en-US" sz="4800" b="1" dirty="0" err="1"/>
              <a:t>akal</a:t>
            </a:r>
            <a:r>
              <a:rPr lang="en-US" sz="4800" b="1" dirty="0"/>
              <a:t>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sesuai</a:t>
            </a:r>
            <a:r>
              <a:rPr lang="en-US" sz="4800" b="1" dirty="0"/>
              <a:t> </a:t>
            </a:r>
            <a:r>
              <a:rPr lang="en-US" sz="4800" b="1" dirty="0" err="1"/>
              <a:t>dengan</a:t>
            </a:r>
            <a:r>
              <a:rPr lang="en-US" sz="4800" b="1" dirty="0"/>
              <a:t> </a:t>
            </a:r>
            <a:r>
              <a:rPr lang="en-US" sz="4800" b="1" dirty="0" smtClean="0"/>
              <a:t>PUEBI.</a:t>
            </a:r>
            <a:endParaRPr lang="en-US" sz="4800" b="1" dirty="0"/>
          </a:p>
          <a:p>
            <a:pPr>
              <a:buNone/>
            </a:pPr>
            <a:r>
              <a:rPr lang="en-US" sz="4800" b="1" dirty="0"/>
              <a:t>		</a:t>
            </a:r>
            <a:r>
              <a:rPr lang="en-US" sz="4800" b="1" dirty="0" err="1"/>
              <a:t>Waktu</a:t>
            </a:r>
            <a:r>
              <a:rPr lang="en-US" sz="4800" b="1" dirty="0"/>
              <a:t>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tempat</a:t>
            </a:r>
            <a:r>
              <a:rPr lang="en-US" sz="4800" b="1" dirty="0"/>
              <a:t> kami </a:t>
            </a:r>
            <a:r>
              <a:rPr lang="en-US" sz="4800" b="1" dirty="0" err="1" smtClean="0"/>
              <a:t>persilakan</a:t>
            </a:r>
            <a:r>
              <a:rPr lang="en-US" sz="4800" b="1" dirty="0" smtClean="0"/>
              <a:t>.</a:t>
            </a:r>
          </a:p>
          <a:p>
            <a:pPr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Kami </a:t>
            </a:r>
            <a:r>
              <a:rPr lang="en-US" sz="4800" b="1" dirty="0" err="1" smtClean="0"/>
              <a:t>melayani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cetak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warna</a:t>
            </a:r>
            <a:r>
              <a:rPr lang="en-US" sz="4800" b="1" dirty="0" smtClean="0"/>
              <a:t>.</a:t>
            </a:r>
            <a:endParaRPr lang="en-US" sz="48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/>
              <a:t>Aktifitas</a:t>
            </a:r>
            <a:r>
              <a:rPr lang="en-US" sz="6600" dirty="0" smtClean="0"/>
              <a:t> </a:t>
            </a:r>
            <a:r>
              <a:rPr lang="en-US" sz="6600" dirty="0" err="1" smtClean="0"/>
              <a:t>Kelas</a:t>
            </a:r>
            <a:endParaRPr lang="en-US" sz="6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dirty="0" err="1" smtClean="0"/>
              <a:t>Membagi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2. </a:t>
            </a:r>
            <a:r>
              <a:rPr lang="en-US" sz="3200" dirty="0" err="1" smtClean="0"/>
              <a:t>Tiap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</a:t>
            </a:r>
            <a:r>
              <a:rPr lang="en-US" sz="3200" dirty="0" err="1" smtClean="0"/>
              <a:t>menyusun</a:t>
            </a:r>
            <a:r>
              <a:rPr lang="en-US" sz="3200" dirty="0" smtClean="0"/>
              <a:t> kata yang </a:t>
            </a:r>
            <a:r>
              <a:rPr lang="en-US" sz="3200" dirty="0" err="1" smtClean="0"/>
              <a:t>diberikan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efektif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ditampilkan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slide</a:t>
            </a:r>
          </a:p>
          <a:p>
            <a:pPr marL="0" indent="0">
              <a:buNone/>
            </a:pPr>
            <a:r>
              <a:rPr lang="en-US" sz="3200" dirty="0" smtClean="0"/>
              <a:t>3. </a:t>
            </a:r>
            <a:r>
              <a:rPr lang="en-US" sz="3200" dirty="0" err="1" smtClean="0"/>
              <a:t>Diskusi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</a:t>
            </a:r>
            <a:r>
              <a:rPr lang="en-US" sz="3200" dirty="0" err="1" smtClean="0"/>
              <a:t>mengenai</a:t>
            </a:r>
            <a:r>
              <a:rPr lang="en-US" sz="3200" dirty="0" smtClean="0"/>
              <a:t> </a:t>
            </a:r>
            <a:r>
              <a:rPr lang="en-US" sz="3200" dirty="0" err="1" smtClean="0"/>
              <a:t>unsur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efektif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9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60" y="248661"/>
            <a:ext cx="11791758" cy="648464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Di mana, yang mana</a:t>
            </a:r>
            <a:r>
              <a:rPr lang="en-US" dirty="0"/>
              <a:t>[</a:t>
            </a:r>
            <a:r>
              <a:rPr lang="en-US" dirty="0" err="1">
                <a:hlinkClick r:id="rId2" tooltip="Sunting bagian: Di mana, yang mana"/>
              </a:rPr>
              <a:t>sunting</a:t>
            </a:r>
            <a:r>
              <a:rPr lang="en-US" dirty="0"/>
              <a:t> | </a:t>
            </a:r>
            <a:r>
              <a:rPr lang="en-US" dirty="0" err="1">
                <a:hlinkClick r:id="rId3" tooltip="Sunting bagian: Di mana, yang mana"/>
              </a:rPr>
              <a:t>sunting</a:t>
            </a:r>
            <a:r>
              <a:rPr lang="en-US" dirty="0">
                <a:hlinkClick r:id="rId3" tooltip="Sunting bagian: Di mana, yang mana"/>
              </a:rPr>
              <a:t> </a:t>
            </a:r>
            <a:r>
              <a:rPr lang="en-US" dirty="0" err="1">
                <a:hlinkClick r:id="rId3" tooltip="Sunting bagian: Di mana, yang mana"/>
              </a:rPr>
              <a:t>sumber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Ejaan</a:t>
            </a:r>
            <a:r>
              <a:rPr lang="en-US" dirty="0"/>
              <a:t> Bahasa Indonesia yang </a:t>
            </a:r>
            <a:r>
              <a:rPr lang="en-US" dirty="0" err="1"/>
              <a:t>Disempurnakan</a:t>
            </a:r>
            <a:r>
              <a:rPr lang="en-US" dirty="0"/>
              <a:t> "Kata </a:t>
            </a:r>
            <a:r>
              <a:rPr lang="en-US" dirty="0" err="1"/>
              <a:t>depan</a:t>
            </a:r>
            <a:r>
              <a:rPr lang="en-US" dirty="0"/>
              <a:t> di, </a:t>
            </a:r>
            <a:r>
              <a:rPr lang="en-US" dirty="0" err="1"/>
              <a:t>ke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yang </a:t>
            </a:r>
            <a:r>
              <a:rPr lang="en-US" dirty="0" err="1"/>
              <a:t>mengikutinya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kata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."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sederajat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"di mana" (</a:t>
            </a:r>
            <a:r>
              <a:rPr lang="en-US" dirty="0" err="1"/>
              <a:t>padanan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who</a:t>
            </a:r>
            <a:r>
              <a:rPr lang="en-US" dirty="0"/>
              <a:t>, </a:t>
            </a:r>
            <a:r>
              <a:rPr lang="en-US" i="1" dirty="0"/>
              <a:t>whom</a:t>
            </a:r>
            <a:r>
              <a:rPr lang="en-US" dirty="0"/>
              <a:t>, </a:t>
            </a:r>
            <a:r>
              <a:rPr lang="en-US" i="1" dirty="0"/>
              <a:t>which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where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variasinya</a:t>
            </a:r>
            <a:r>
              <a:rPr lang="en-US" dirty="0"/>
              <a:t> ("</a:t>
            </a:r>
            <a:r>
              <a:rPr lang="en-US" dirty="0" err="1"/>
              <a:t>dalam</a:t>
            </a:r>
            <a:r>
              <a:rPr lang="en-US" dirty="0"/>
              <a:t> mana", "</a:t>
            </a:r>
            <a:r>
              <a:rPr lang="en-US" dirty="0" err="1"/>
              <a:t>dengan</a:t>
            </a:r>
            <a:r>
              <a:rPr lang="en-US" dirty="0"/>
              <a:t> mana", "yang mana",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)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.</a:t>
            </a:r>
          </a:p>
          <a:p>
            <a:r>
              <a:rPr lang="en-US" dirty="0" err="1"/>
              <a:t>Penggunaan</a:t>
            </a:r>
            <a:r>
              <a:rPr lang="en-US" dirty="0"/>
              <a:t> "di mana", "yang mana",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kata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penerjemahan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bahasa-bahasa</a:t>
            </a:r>
            <a:r>
              <a:rPr lang="en-US" dirty="0"/>
              <a:t> Indo-</a:t>
            </a:r>
            <a:r>
              <a:rPr lang="en-US" dirty="0" err="1"/>
              <a:t>Eropa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kata "yang" </a:t>
            </a:r>
            <a:r>
              <a:rPr lang="en-US" dirty="0" err="1"/>
              <a:t>sebagai</a:t>
            </a:r>
            <a:r>
              <a:rPr lang="en-US" dirty="0"/>
              <a:t> kata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pun </a:t>
            </a:r>
            <a:r>
              <a:rPr lang="en-US" dirty="0" err="1"/>
              <a:t>terbatas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"di mana" </a:t>
            </a:r>
            <a:r>
              <a:rPr lang="en-US" dirty="0" err="1"/>
              <a:t>maupun</a:t>
            </a:r>
            <a:r>
              <a:rPr lang="en-US" dirty="0"/>
              <a:t> "yang mana"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.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 </a:t>
            </a:r>
            <a:r>
              <a:rPr lang="en-US" i="1" dirty="0"/>
              <a:t>who</a:t>
            </a:r>
            <a:r>
              <a:rPr lang="en-US" dirty="0"/>
              <a:t>, </a:t>
            </a:r>
            <a:r>
              <a:rPr lang="en-US" i="1" dirty="0"/>
              <a:t>where</a:t>
            </a:r>
            <a:r>
              <a:rPr lang="en-US" dirty="0"/>
              <a:t>, </a:t>
            </a:r>
            <a:r>
              <a:rPr lang="en-US" i="1" dirty="0"/>
              <a:t>which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whom</a:t>
            </a:r>
            <a:r>
              <a:rPr lang="en-US" dirty="0"/>
              <a:t> 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"di mana".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: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:</a:t>
            </a:r>
          </a:p>
          <a:p>
            <a:r>
              <a:rPr lang="en-US" dirty="0"/>
              <a:t>di mana → </a:t>
            </a:r>
            <a:r>
              <a:rPr lang="en-US" dirty="0" err="1"/>
              <a:t>tempat</a:t>
            </a:r>
            <a:endParaRPr lang="en-US" dirty="0"/>
          </a:p>
          <a:p>
            <a:pPr lvl="1"/>
            <a:r>
              <a:rPr lang="en-US" dirty="0"/>
              <a:t>Kami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di mana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merayakan</a:t>
            </a:r>
            <a:r>
              <a:rPr lang="en-US" dirty="0"/>
              <a:t> </a:t>
            </a:r>
            <a:r>
              <a:rPr lang="en-US" dirty="0" err="1"/>
              <a:t>pesta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Kami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merayakan</a:t>
            </a:r>
            <a:r>
              <a:rPr lang="en-US" dirty="0"/>
              <a:t> </a:t>
            </a:r>
            <a:r>
              <a:rPr lang="en-US" dirty="0" err="1"/>
              <a:t>pesta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.</a:t>
            </a:r>
          </a:p>
          <a:p>
            <a:r>
              <a:rPr lang="en-US" dirty="0"/>
              <a:t>di mana → </a:t>
            </a:r>
            <a:r>
              <a:rPr lang="en-US" dirty="0" err="1"/>
              <a:t>dengan</a:t>
            </a:r>
            <a:endParaRPr lang="en-US" dirty="0"/>
          </a:p>
          <a:p>
            <a:pPr lvl="1"/>
            <a:r>
              <a:rPr lang="en-US" dirty="0"/>
              <a:t>Acara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” di mana Kris Aria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presenternya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Acara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Kris Aria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presenternya</a:t>
            </a:r>
            <a:r>
              <a:rPr lang="en-US" dirty="0"/>
              <a:t>.</a:t>
            </a:r>
          </a:p>
          <a:p>
            <a:r>
              <a:rPr lang="en-US" dirty="0"/>
              <a:t>di mana → yang</a:t>
            </a:r>
          </a:p>
          <a:p>
            <a:pPr lvl="1"/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korban di mana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tertimpa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korban yang </a:t>
            </a:r>
            <a:r>
              <a:rPr lang="en-US" dirty="0" err="1"/>
              <a:t>tertimpa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</a:t>
            </a:r>
          </a:p>
          <a:p>
            <a:r>
              <a:rPr lang="en-US" dirty="0"/>
              <a:t>di mana → (</a:t>
            </a:r>
            <a:r>
              <a:rPr lang="en-US" dirty="0" err="1"/>
              <a:t>subklausa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Perusahaan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di mana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dibina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terampil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Perusahaan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;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dibina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terampil</a:t>
            </a:r>
            <a:r>
              <a:rPr lang="en-US" dirty="0"/>
              <a:t>.</a:t>
            </a:r>
          </a:p>
          <a:p>
            <a:r>
              <a:rPr lang="en-US" dirty="0"/>
              <a:t>yang mana → yang</a:t>
            </a:r>
          </a:p>
          <a:p>
            <a:pPr lvl="1"/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mana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melecehkan</a:t>
            </a:r>
            <a:r>
              <a:rPr lang="en-US" dirty="0"/>
              <a:t> </a:t>
            </a:r>
            <a:r>
              <a:rPr lang="en-US" dirty="0" err="1"/>
              <a:t>artis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melecehkan</a:t>
            </a:r>
            <a:r>
              <a:rPr lang="en-US" dirty="0"/>
              <a:t> </a:t>
            </a:r>
            <a:r>
              <a:rPr lang="en-US" dirty="0" err="1"/>
              <a:t>artis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r>
              <a:rPr lang="en-US" dirty="0"/>
              <a:t>yang mana → </a:t>
            </a:r>
            <a:r>
              <a:rPr lang="en-US" dirty="0" err="1"/>
              <a:t>sehingga</a:t>
            </a:r>
            <a:r>
              <a:rPr lang="en-US" dirty="0"/>
              <a:t>/</a:t>
            </a:r>
            <a:r>
              <a:rPr lang="en-US" dirty="0" err="1"/>
              <a:t>dan</a:t>
            </a:r>
            <a:endParaRPr lang="en-US" dirty="0"/>
          </a:p>
          <a:p>
            <a:pPr lvl="1"/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mana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Wisatawan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yang mana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pun </a:t>
            </a:r>
            <a:r>
              <a:rPr lang="en-US" dirty="0" err="1"/>
              <a:t>bertambah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Wisatawan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pun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7" y="280903"/>
            <a:ext cx="10515600" cy="1018507"/>
          </a:xfrm>
        </p:spPr>
        <p:txBody>
          <a:bodyPr/>
          <a:lstStyle/>
          <a:p>
            <a:pPr algn="ctr"/>
            <a:r>
              <a:rPr lang="en-US" sz="5400" dirty="0" err="1" smtClean="0"/>
              <a:t>Kalimat</a:t>
            </a:r>
            <a:r>
              <a:rPr lang="en-US" sz="5400" dirty="0" smtClean="0"/>
              <a:t> </a:t>
            </a:r>
            <a:r>
              <a:rPr lang="en-US" sz="5400" dirty="0" err="1" smtClean="0"/>
              <a:t>atau</a:t>
            </a:r>
            <a:r>
              <a:rPr lang="en-US" sz="5400" dirty="0" smtClean="0"/>
              <a:t> </a:t>
            </a:r>
            <a:r>
              <a:rPr lang="en-US" sz="5400" dirty="0" err="1" smtClean="0"/>
              <a:t>Bukan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37" y="1476710"/>
            <a:ext cx="11097126" cy="51767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1. </a:t>
            </a:r>
            <a:r>
              <a:rPr lang="en-US" sz="4400" dirty="0" err="1" smtClean="0">
                <a:solidFill>
                  <a:schemeClr val="tx1"/>
                </a:solidFill>
              </a:rPr>
              <a:t>Sejak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diputuskan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pacarnya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2. </a:t>
            </a:r>
            <a:r>
              <a:rPr lang="en-US" sz="4400" dirty="0" err="1" smtClean="0">
                <a:solidFill>
                  <a:schemeClr val="tx1"/>
                </a:solidFill>
              </a:rPr>
              <a:t>Mahasiswa</a:t>
            </a:r>
            <a:r>
              <a:rPr lang="en-US" sz="4400" dirty="0" smtClean="0">
                <a:solidFill>
                  <a:schemeClr val="tx1"/>
                </a:solidFill>
              </a:rPr>
              <a:t> yang </a:t>
            </a:r>
            <a:r>
              <a:rPr lang="en-US" sz="4400" dirty="0" err="1" smtClean="0">
                <a:solidFill>
                  <a:schemeClr val="tx1"/>
                </a:solidFill>
              </a:rPr>
              <a:t>mendatangi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saya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id-ID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bus ini mengambil penumpang dari luar agen</a:t>
            </a:r>
            <a:endParaRPr lang="en-US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absen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dilarang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ujian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59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Struktur</a:t>
            </a:r>
            <a:r>
              <a:rPr lang="en-US" sz="5400" dirty="0" smtClean="0"/>
              <a:t> </a:t>
            </a:r>
            <a:r>
              <a:rPr lang="en-US" sz="5400" dirty="0" err="1" smtClean="0"/>
              <a:t>Kalimat</a:t>
            </a:r>
            <a:r>
              <a:rPr lang="en-US" sz="5400" dirty="0" smtClean="0"/>
              <a:t> </a:t>
            </a:r>
            <a:r>
              <a:rPr lang="en-US" sz="5400" dirty="0" err="1" smtClean="0"/>
              <a:t>Umum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 smtClean="0"/>
              <a:t>Terdiri</a:t>
            </a:r>
            <a:r>
              <a:rPr lang="en-US" sz="4800" dirty="0" smtClean="0"/>
              <a:t> </a:t>
            </a:r>
            <a:r>
              <a:rPr lang="en-US" sz="4800" dirty="0" err="1" smtClean="0"/>
              <a:t>dari</a:t>
            </a:r>
            <a:endParaRPr lang="en-US" sz="4800" dirty="0" smtClean="0"/>
          </a:p>
          <a:p>
            <a:pPr>
              <a:buFont typeface="+mj-lt"/>
              <a:buAutoNum type="arabicPeriod"/>
            </a:pPr>
            <a:r>
              <a:rPr lang="en-US" sz="4800" dirty="0" err="1" smtClean="0"/>
              <a:t>Unsur</a:t>
            </a:r>
            <a:r>
              <a:rPr lang="en-US" sz="4800" dirty="0" smtClean="0"/>
              <a:t> </a:t>
            </a:r>
            <a:r>
              <a:rPr lang="en-US" sz="4800" dirty="0" err="1" smtClean="0"/>
              <a:t>wajib</a:t>
            </a:r>
            <a:r>
              <a:rPr lang="en-US" sz="4800" dirty="0" smtClean="0"/>
              <a:t>: S &amp; P </a:t>
            </a:r>
          </a:p>
          <a:p>
            <a:pPr>
              <a:buFont typeface="+mj-lt"/>
              <a:buAutoNum type="arabicPeriod"/>
            </a:pPr>
            <a:r>
              <a:rPr lang="en-US" sz="4800" dirty="0" err="1" smtClean="0"/>
              <a:t>Unsur</a:t>
            </a:r>
            <a:r>
              <a:rPr lang="en-US" sz="4800" dirty="0" smtClean="0"/>
              <a:t> </a:t>
            </a:r>
            <a:r>
              <a:rPr lang="en-US" sz="4800" dirty="0" err="1" smtClean="0"/>
              <a:t>tak</a:t>
            </a:r>
            <a:r>
              <a:rPr lang="en-US" sz="4800" dirty="0" smtClean="0"/>
              <a:t> </a:t>
            </a:r>
            <a:r>
              <a:rPr lang="en-US" sz="4800" dirty="0" err="1" smtClean="0"/>
              <a:t>wajib</a:t>
            </a:r>
            <a:r>
              <a:rPr lang="en-US" sz="4800" dirty="0" smtClean="0"/>
              <a:t>: O &amp; 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30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29" y="206556"/>
            <a:ext cx="9225440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noProof="1" smtClean="0"/>
              <a:t>Subjek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43" y="1406382"/>
            <a:ext cx="10794325" cy="518692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800" b="1" noProof="1" smtClean="0"/>
              <a:t>1. </a:t>
            </a:r>
            <a:r>
              <a:rPr lang="en-US" sz="3600" b="1" noProof="1" smtClean="0"/>
              <a:t>Inti kalimat, hal yang dibicarakan</a:t>
            </a:r>
          </a:p>
          <a:p>
            <a:pPr marL="0" indent="0">
              <a:buNone/>
            </a:pPr>
            <a:endParaRPr lang="en-US" b="1" noProof="1" smtClean="0"/>
          </a:p>
          <a:p>
            <a:pPr marL="0" indent="0">
              <a:buNone/>
            </a:pPr>
            <a:r>
              <a:rPr lang="en-US" sz="3600" b="1" noProof="1" smtClean="0"/>
              <a:t>2. Biasanya terletak di awal kalimat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3. </a:t>
            </a:r>
            <a:r>
              <a:rPr lang="en-US" sz="3600" b="1" dirty="0" err="1" smtClean="0"/>
              <a:t>Berfungsi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petunjuk</a:t>
            </a:r>
            <a:r>
              <a:rPr lang="en-US" sz="3600" b="1" dirty="0"/>
              <a:t> </a:t>
            </a:r>
            <a:r>
              <a:rPr lang="en-US" sz="3600" b="1" dirty="0" err="1" smtClean="0"/>
              <a:t>pelaku</a:t>
            </a:r>
            <a:r>
              <a:rPr lang="en-US" sz="3600" b="1" dirty="0" smtClean="0"/>
              <a:t>/orang yang </a:t>
            </a:r>
            <a:r>
              <a:rPr lang="en-US" sz="3600" b="1" dirty="0" err="1" smtClean="0"/>
              <a:t>melakukan</a:t>
            </a:r>
            <a:r>
              <a:rPr lang="en-US" sz="3600" b="1" dirty="0"/>
              <a:t> </a:t>
            </a:r>
            <a:r>
              <a:rPr lang="en-US" sz="3600" b="1" dirty="0" err="1" smtClean="0"/>
              <a:t>perbuatan</a:t>
            </a:r>
            <a:endParaRPr lang="en-US" sz="36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/>
              <a:t>4. </a:t>
            </a:r>
            <a:r>
              <a:rPr lang="en-US" sz="3600" b="1" dirty="0" err="1"/>
              <a:t>Biasanya</a:t>
            </a:r>
            <a:r>
              <a:rPr lang="en-US" sz="3600" b="1" dirty="0"/>
              <a:t> </a:t>
            </a:r>
            <a:r>
              <a:rPr lang="en-US" sz="3600" b="1" dirty="0" err="1"/>
              <a:t>berupa</a:t>
            </a:r>
            <a:r>
              <a:rPr lang="en-US" sz="3600" b="1" dirty="0"/>
              <a:t> </a:t>
            </a:r>
            <a:r>
              <a:rPr lang="en-US" sz="3600" b="1" dirty="0" err="1"/>
              <a:t>nomina</a:t>
            </a:r>
            <a:r>
              <a:rPr lang="en-US" sz="3600" b="1" dirty="0"/>
              <a:t> </a:t>
            </a:r>
            <a:r>
              <a:rPr lang="en-US" sz="3600" b="1" dirty="0" err="1"/>
              <a:t>atau</a:t>
            </a:r>
            <a:r>
              <a:rPr lang="en-US" sz="3600" b="1" dirty="0"/>
              <a:t> </a:t>
            </a:r>
            <a:r>
              <a:rPr lang="en-US" sz="3600" b="1" dirty="0" err="1"/>
              <a:t>frasa</a:t>
            </a:r>
            <a:r>
              <a:rPr lang="en-US" sz="3600" b="1" dirty="0"/>
              <a:t> nominal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036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306"/>
            <a:ext cx="8562919" cy="10988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/>
              <a:t>Subjek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674" y="1304782"/>
            <a:ext cx="11365958" cy="50839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/>
              <a:t>Bandung </a:t>
            </a:r>
            <a:r>
              <a:rPr lang="en-US" sz="3600" b="1" dirty="0" err="1"/>
              <a:t>pernah</a:t>
            </a:r>
            <a:r>
              <a:rPr lang="en-US" sz="3600" b="1" dirty="0"/>
              <a:t> </a:t>
            </a:r>
            <a:r>
              <a:rPr lang="en-US" sz="3600" b="1" dirty="0" err="1"/>
              <a:t>menjadi</a:t>
            </a:r>
            <a:r>
              <a:rPr lang="en-US" sz="3600" b="1" dirty="0"/>
              <a:t> </a:t>
            </a:r>
            <a:r>
              <a:rPr lang="en-US" sz="3600" b="1" dirty="0" err="1"/>
              <a:t>lautan</a:t>
            </a:r>
            <a:r>
              <a:rPr lang="en-US" sz="3600" b="1" dirty="0"/>
              <a:t> </a:t>
            </a:r>
            <a:r>
              <a:rPr lang="en-US" sz="3600" b="1" dirty="0" err="1"/>
              <a:t>api</a:t>
            </a:r>
            <a:r>
              <a:rPr lang="en-US" sz="3600" b="1" dirty="0" smtClean="0"/>
              <a:t>.</a:t>
            </a:r>
          </a:p>
          <a:p>
            <a:pPr marL="0" indent="0">
              <a:buNone/>
            </a:pPr>
            <a:endParaRPr lang="en-US" sz="1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/>
              <a:t>Gunung</a:t>
            </a:r>
            <a:r>
              <a:rPr lang="en-US" sz="3600" b="1" dirty="0"/>
              <a:t> Krakatau yang </a:t>
            </a:r>
            <a:r>
              <a:rPr lang="en-US" sz="3600" b="1" dirty="0" err="1"/>
              <a:t>pernah</a:t>
            </a:r>
            <a:r>
              <a:rPr lang="en-US" sz="3600" b="1" dirty="0"/>
              <a:t> </a:t>
            </a:r>
            <a:r>
              <a:rPr lang="en-US" sz="3600" b="1" dirty="0" err="1"/>
              <a:t>meletus</a:t>
            </a:r>
            <a:r>
              <a:rPr lang="en-US" sz="3600" b="1" dirty="0"/>
              <a:t> </a:t>
            </a:r>
            <a:r>
              <a:rPr lang="en-US" sz="3600" b="1" dirty="0" err="1"/>
              <a:t>tahun</a:t>
            </a:r>
            <a:r>
              <a:rPr lang="en-US" sz="3600" b="1" dirty="0"/>
              <a:t> 1825 </a:t>
            </a:r>
            <a:r>
              <a:rPr lang="en-US" sz="3600" b="1" dirty="0" err="1"/>
              <a:t>kini</a:t>
            </a:r>
            <a:r>
              <a:rPr lang="en-US" sz="3600" b="1" dirty="0"/>
              <a:t> </a:t>
            </a:r>
            <a:r>
              <a:rPr lang="en-US" sz="3600" b="1" dirty="0" err="1"/>
              <a:t>mulai</a:t>
            </a:r>
            <a:r>
              <a:rPr lang="en-US" sz="3600" b="1" dirty="0"/>
              <a:t> </a:t>
            </a:r>
            <a:r>
              <a:rPr lang="en-US" sz="3600" b="1" dirty="0" err="1"/>
              <a:t>terbatuk-batuk</a:t>
            </a:r>
            <a:r>
              <a:rPr lang="en-US" sz="3600" b="1" dirty="0" smtClean="0"/>
              <a:t>.</a:t>
            </a:r>
          </a:p>
          <a:p>
            <a:pPr marL="0" indent="0">
              <a:buNone/>
            </a:pPr>
            <a:endParaRPr lang="en-US" sz="1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/>
              <a:t>Keputusan</a:t>
            </a:r>
            <a:r>
              <a:rPr lang="en-US" sz="3600" b="1" dirty="0"/>
              <a:t> </a:t>
            </a:r>
            <a:r>
              <a:rPr lang="en-US" sz="3600" b="1" dirty="0" err="1"/>
              <a:t>ini</a:t>
            </a:r>
            <a:r>
              <a:rPr lang="en-US" sz="3600" b="1" dirty="0"/>
              <a:t> </a:t>
            </a:r>
            <a:r>
              <a:rPr lang="en-US" sz="3600" b="1" dirty="0" err="1"/>
              <a:t>merupakan</a:t>
            </a:r>
            <a:r>
              <a:rPr lang="en-US" sz="3600" b="1" dirty="0"/>
              <a:t> </a:t>
            </a:r>
            <a:r>
              <a:rPr lang="en-US" sz="3600" b="1" dirty="0" err="1"/>
              <a:t>kebijakan</a:t>
            </a:r>
            <a:r>
              <a:rPr lang="en-US" sz="3600" b="1" dirty="0"/>
              <a:t> yang </a:t>
            </a:r>
            <a:r>
              <a:rPr lang="en-US" sz="3600" b="1" dirty="0" err="1"/>
              <a:t>dapat</a:t>
            </a:r>
            <a:r>
              <a:rPr lang="en-US" sz="3600" b="1" dirty="0"/>
              <a:t> </a:t>
            </a:r>
            <a:r>
              <a:rPr lang="en-US" sz="3600" b="1" dirty="0" err="1"/>
              <a:t>menguntungkan</a:t>
            </a:r>
            <a:r>
              <a:rPr lang="en-US" sz="3600" b="1" dirty="0"/>
              <a:t> </a:t>
            </a:r>
            <a:r>
              <a:rPr lang="en-US" sz="3600" b="1" dirty="0" err="1"/>
              <a:t>semua</a:t>
            </a:r>
            <a:r>
              <a:rPr lang="en-US" sz="3600" b="1" dirty="0"/>
              <a:t> </a:t>
            </a:r>
            <a:r>
              <a:rPr lang="en-US" sz="3600" b="1" dirty="0" err="1" smtClean="0"/>
              <a:t>pihak</a:t>
            </a:r>
            <a:r>
              <a:rPr lang="en-US" sz="3600" b="1" dirty="0" smtClean="0"/>
              <a:t>.</a:t>
            </a:r>
          </a:p>
          <a:p>
            <a:pPr marL="0" indent="0">
              <a:buNone/>
            </a:pPr>
            <a:endParaRPr lang="en-US" sz="1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/>
              <a:t>Sakit</a:t>
            </a:r>
            <a:r>
              <a:rPr lang="en-US" sz="3600" b="1" dirty="0"/>
              <a:t> </a:t>
            </a:r>
            <a:r>
              <a:rPr lang="en-US" sz="3600" b="1" dirty="0" err="1"/>
              <a:t>bisa</a:t>
            </a:r>
            <a:r>
              <a:rPr lang="en-US" sz="3600" b="1" dirty="0"/>
              <a:t> </a:t>
            </a:r>
            <a:r>
              <a:rPr lang="en-US" sz="3600" b="1" dirty="0" err="1"/>
              <a:t>dialami</a:t>
            </a:r>
            <a:r>
              <a:rPr lang="en-US" sz="3600" b="1" dirty="0"/>
              <a:t> </a:t>
            </a:r>
            <a:r>
              <a:rPr lang="en-US" sz="3600" b="1" dirty="0" err="1"/>
              <a:t>semua</a:t>
            </a:r>
            <a:r>
              <a:rPr lang="en-US" sz="3600" b="1" dirty="0"/>
              <a:t> </a:t>
            </a:r>
            <a:r>
              <a:rPr lang="en-US" sz="3600" b="1" dirty="0" smtClean="0"/>
              <a:t>orang.</a:t>
            </a:r>
            <a:endParaRPr lang="en-US" sz="36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909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66715"/>
            <a:ext cx="10398774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noProof="1" smtClean="0"/>
              <a:t>Predikat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7" y="1965357"/>
            <a:ext cx="10726257" cy="444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noProof="1" smtClean="0"/>
              <a:t>1. Yang menerangkan subjek</a:t>
            </a:r>
          </a:p>
          <a:p>
            <a:pPr marL="0" indent="0">
              <a:buNone/>
            </a:pPr>
            <a:endParaRPr lang="en-US" sz="1000" b="1" noProof="1" smtClean="0"/>
          </a:p>
          <a:p>
            <a:pPr marL="0" indent="0">
              <a:buNone/>
            </a:pPr>
            <a:r>
              <a:rPr lang="en-US" sz="4000" b="1" noProof="1" smtClean="0"/>
              <a:t>2. Untuk menyatakan kegiatan subjek</a:t>
            </a:r>
          </a:p>
          <a:p>
            <a:pPr marL="0" indent="0">
              <a:buNone/>
            </a:pPr>
            <a:endParaRPr lang="en-US" sz="1000" b="1" noProof="1" smtClean="0"/>
          </a:p>
          <a:p>
            <a:pPr marL="0" indent="0">
              <a:buNone/>
            </a:pPr>
            <a:r>
              <a:rPr lang="en-US" sz="4000" b="1" noProof="1" smtClean="0"/>
              <a:t>3. Umumnya berbentuk verbal/frasa verbal, tetapi ada juga bentuk nominal, adjektival</a:t>
            </a:r>
            <a:endParaRPr lang="en-US" sz="4000" b="1" noProof="1"/>
          </a:p>
        </p:txBody>
      </p:sp>
    </p:spTree>
    <p:extLst>
      <p:ext uri="{BB962C8B-B14F-4D97-AF65-F5344CB8AC3E}">
        <p14:creationId xmlns:p14="http://schemas.microsoft.com/office/powerpoint/2010/main" val="16592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526"/>
            <a:ext cx="8478698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PREDIKAT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1126"/>
            <a:ext cx="10415782" cy="53420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noProof="1" smtClean="0"/>
              <a:t>VERBAL</a:t>
            </a:r>
          </a:p>
          <a:p>
            <a:pPr marL="0" indent="0">
              <a:buNone/>
            </a:pPr>
            <a:r>
              <a:rPr lang="en-US" sz="2800" b="1" noProof="1" smtClean="0"/>
              <a:t>	Ibu </a:t>
            </a:r>
            <a:r>
              <a:rPr lang="en-US" sz="2800" b="1" noProof="1"/>
              <a:t>Desy </a:t>
            </a:r>
            <a:r>
              <a:rPr lang="en-US" sz="2800" b="1" i="1" u="sng" noProof="1"/>
              <a:t>mengajar </a:t>
            </a:r>
            <a:r>
              <a:rPr lang="en-US" sz="2800" b="1" noProof="1"/>
              <a:t>bahasa Indonesia.</a:t>
            </a:r>
          </a:p>
          <a:p>
            <a:pPr marL="0" indent="0">
              <a:buNone/>
            </a:pPr>
            <a:endParaRPr lang="en-US" sz="2800" b="1" noProof="1" smtClean="0"/>
          </a:p>
          <a:p>
            <a:pPr marL="0" indent="0">
              <a:buNone/>
            </a:pPr>
            <a:r>
              <a:rPr lang="en-US" sz="2800" b="1" noProof="1" smtClean="0"/>
              <a:t>NOMINAL/FRASA NOMINAL</a:t>
            </a:r>
          </a:p>
          <a:p>
            <a:pPr marL="0" indent="0">
              <a:buNone/>
            </a:pPr>
            <a:r>
              <a:rPr lang="en-US" sz="2800" b="1" noProof="1" smtClean="0"/>
              <a:t>	Ayah saya </a:t>
            </a:r>
            <a:r>
              <a:rPr lang="en-US" sz="2800" b="1" i="1" u="sng" noProof="1" smtClean="0"/>
              <a:t>dokter gigi </a:t>
            </a:r>
          </a:p>
          <a:p>
            <a:pPr marL="0" indent="0">
              <a:buNone/>
            </a:pPr>
            <a:endParaRPr lang="en-US" sz="2800" b="1" i="1" u="sng" noProof="1" smtClean="0"/>
          </a:p>
          <a:p>
            <a:pPr marL="0" indent="0">
              <a:buNone/>
            </a:pPr>
            <a:r>
              <a:rPr lang="en-US" sz="2800" b="1" noProof="1" smtClean="0"/>
              <a:t>ADJEKTIVAL/FRASA ADJEKTIVAL</a:t>
            </a:r>
          </a:p>
          <a:p>
            <a:pPr marL="0" indent="0">
              <a:buNone/>
            </a:pPr>
            <a:r>
              <a:rPr lang="en-US" sz="2800" b="1" noProof="1" smtClean="0"/>
              <a:t>	Dita </a:t>
            </a:r>
            <a:r>
              <a:rPr lang="en-US" sz="2800" b="1" i="1" u="sng" noProof="1" smtClean="0"/>
              <a:t>sangat rajin </a:t>
            </a:r>
            <a:r>
              <a:rPr lang="en-US" sz="2800" b="1" noProof="1" smtClean="0"/>
              <a:t>ke kampus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noProof="1" smtClean="0"/>
          </a:p>
          <a:p>
            <a:pPr marL="0" indent="0">
              <a:buNone/>
            </a:pPr>
            <a:endParaRPr lang="en-US" sz="2800" b="1" noProof="1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Objek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4924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1. </a:t>
            </a:r>
            <a:r>
              <a:rPr lang="en-US" sz="4000" dirty="0" err="1" smtClean="0"/>
              <a:t>Objek</a:t>
            </a:r>
            <a:r>
              <a:rPr lang="en-US" sz="4000" dirty="0" smtClean="0"/>
              <a:t> </a:t>
            </a:r>
            <a:r>
              <a:rPr lang="en-US" sz="4000" dirty="0" err="1" smtClean="0"/>
              <a:t>umumnya</a:t>
            </a:r>
            <a:r>
              <a:rPr lang="en-US" sz="4000" dirty="0" smtClean="0"/>
              <a:t> </a:t>
            </a:r>
            <a:r>
              <a:rPr lang="en-US" sz="4000" dirty="0" err="1"/>
              <a:t>berbentuk</a:t>
            </a:r>
            <a:r>
              <a:rPr lang="en-US" sz="4000" dirty="0"/>
              <a:t> </a:t>
            </a:r>
            <a:r>
              <a:rPr lang="en-US" sz="4000" dirty="0" err="1"/>
              <a:t>nomina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2. </a:t>
            </a:r>
            <a:r>
              <a:rPr lang="en-US" sz="4000" dirty="0" err="1" smtClean="0"/>
              <a:t>Objek</a:t>
            </a:r>
            <a:r>
              <a:rPr lang="en-US" sz="4000" dirty="0" smtClean="0"/>
              <a:t> </a:t>
            </a:r>
            <a:r>
              <a:rPr lang="en-US" sz="4000" dirty="0" err="1"/>
              <a:t>berfungsi</a:t>
            </a:r>
            <a:r>
              <a:rPr lang="en-US" sz="4000" dirty="0"/>
              <a:t> </a:t>
            </a:r>
            <a:r>
              <a:rPr lang="en-US" sz="4000" dirty="0" err="1"/>
              <a:t>menyatakan</a:t>
            </a:r>
            <a:r>
              <a:rPr lang="en-US" sz="4000" dirty="0"/>
              <a:t> </a:t>
            </a:r>
            <a:r>
              <a:rPr lang="en-US" sz="4000" dirty="0" smtClean="0"/>
              <a:t>korban/yang </a:t>
            </a:r>
            <a:r>
              <a:rPr lang="en-US" sz="4000" dirty="0" err="1" smtClean="0"/>
              <a:t>dikenai</a:t>
            </a:r>
            <a:r>
              <a:rPr lang="en-US" sz="4000" dirty="0" smtClean="0"/>
              <a:t> </a:t>
            </a:r>
            <a:r>
              <a:rPr lang="en-US" sz="4000" dirty="0" err="1" smtClean="0"/>
              <a:t>perbuatan</a:t>
            </a:r>
            <a:r>
              <a:rPr lang="en-US" sz="4000" dirty="0" smtClean="0"/>
              <a:t> </a:t>
            </a:r>
            <a:r>
              <a:rPr lang="en-US" sz="4000" dirty="0" err="1" smtClean="0"/>
              <a:t>subjek</a:t>
            </a:r>
            <a:r>
              <a:rPr lang="en-US" sz="4000" dirty="0" smtClean="0"/>
              <a:t> 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3. </a:t>
            </a:r>
            <a:r>
              <a:rPr lang="en-US" sz="4000" dirty="0" err="1" smtClean="0"/>
              <a:t>Kalimat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/>
              <a:t>mengandung</a:t>
            </a:r>
            <a:r>
              <a:rPr lang="en-US" sz="4000" dirty="0"/>
              <a:t> </a:t>
            </a:r>
            <a:r>
              <a:rPr lang="en-US" sz="4000" dirty="0" err="1"/>
              <a:t>objek</a:t>
            </a:r>
            <a:r>
              <a:rPr lang="en-US" sz="4000" dirty="0"/>
              <a:t> </a:t>
            </a:r>
            <a:r>
              <a:rPr lang="en-US" sz="4000" dirty="0" err="1"/>
              <a:t>pasti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dipasifkan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555</Words>
  <Application>Microsoft Office PowerPoint</Application>
  <PresentationFormat>Widescreen</PresentationFormat>
  <Paragraphs>149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</vt:lpstr>
      <vt:lpstr>Wingdings 3</vt:lpstr>
      <vt:lpstr>Facet</vt:lpstr>
      <vt:lpstr>Kalimat Efektif</vt:lpstr>
      <vt:lpstr>Kalimat </vt:lpstr>
      <vt:lpstr>Kalimat atau Bukan?</vt:lpstr>
      <vt:lpstr>Struktur Kalimat Umum</vt:lpstr>
      <vt:lpstr>Subjek</vt:lpstr>
      <vt:lpstr>Subjek</vt:lpstr>
      <vt:lpstr>Predikat</vt:lpstr>
      <vt:lpstr>PREDIKAT</vt:lpstr>
      <vt:lpstr>Objek</vt:lpstr>
      <vt:lpstr>Objek</vt:lpstr>
      <vt:lpstr>Kalimat Efektif</vt:lpstr>
      <vt:lpstr>Syarat Kalimat Efektif</vt:lpstr>
      <vt:lpstr>7 Prinsip Kalimat Efektif</vt:lpstr>
      <vt:lpstr>Kesepadanan Struktur </vt:lpstr>
      <vt:lpstr>KESEPADANAN STRUKTUR</vt:lpstr>
      <vt:lpstr>Kesepadanan Struktur</vt:lpstr>
      <vt:lpstr>Keparalelan Bentuk</vt:lpstr>
      <vt:lpstr>Keparalelan Bentuk</vt:lpstr>
      <vt:lpstr>Kehematan Kata</vt:lpstr>
      <vt:lpstr>Contoh Kehematan</vt:lpstr>
      <vt:lpstr>Kecermatan</vt:lpstr>
      <vt:lpstr>Ketegasan</vt:lpstr>
      <vt:lpstr>Contoh Ketegasan</vt:lpstr>
      <vt:lpstr>Kelogisan</vt:lpstr>
      <vt:lpstr>Aktifitas Kelas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Kalimat Efektif</dc:title>
  <dc:creator>rizky.brilianti@gmail.com</dc:creator>
  <cp:lastModifiedBy>rizky.brilianti@gmail.com</cp:lastModifiedBy>
  <cp:revision>16</cp:revision>
  <dcterms:created xsi:type="dcterms:W3CDTF">2018-10-11T04:19:15Z</dcterms:created>
  <dcterms:modified xsi:type="dcterms:W3CDTF">2019-10-13T00:11:52Z</dcterms:modified>
</cp:coreProperties>
</file>