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82" r:id="rId38"/>
    <p:sldId id="296" r:id="rId39"/>
    <p:sldId id="283" r:id="rId40"/>
    <p:sldId id="284" r:id="rId41"/>
    <p:sldId id="29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Lst>
        </p14:section>
        <p14:section name="Unit Testing a Stream" id="{30359A68-2953-4021-9A41-FAA25B40E841}">
          <p14:sldIdLst>
            <p14:sldId id="282"/>
            <p14:sldId id="296"/>
            <p14:sldId id="283"/>
            <p14:sldId id="28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RichardRoda/2017-CodePaLOUsa-Lambda" TargetMode="External"/><Relationship Id="rId7" Type="http://schemas.openxmlformats.org/officeDocument/2006/relationships/hyperlink" Target="http://www.oracle.com/webfolder/technetwork/tutorials/obe/java/Lambda-QuickStart/index.html"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Useful for implementing a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origin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a:t>
            </a:r>
            <a:endParaRPr lang="en-US" dirty="0"/>
          </a:p>
        </p:txBody>
      </p:sp>
      <p:sp>
        <p:nvSpPr>
          <p:cNvPr id="3" name="Content Placeholder 2"/>
          <p:cNvSpPr>
            <a:spLocks noGrp="1"/>
          </p:cNvSpPr>
          <p:nvPr>
            <p:ph idx="1"/>
          </p:nvPr>
        </p:nvSpPr>
        <p:spPr>
          <a:xfrm>
            <a:off x="333375" y="1538289"/>
            <a:ext cx="9324975" cy="4503074"/>
          </a:xfrm>
        </p:spPr>
        <p:txBody>
          <a:bodyPr>
            <a:normAutofit lnSpcReduction="10000"/>
          </a:bodyPr>
          <a:lstStyle/>
          <a:p>
            <a:r>
              <a:rPr lang="en-US" sz="2400" dirty="0" smtClean="0"/>
              <a:t>Not an interface, but a container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determines if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Supplier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OCA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Testing a Stream</a:t>
            </a:r>
            <a:endParaRPr lang="en-US" dirty="0"/>
          </a:p>
        </p:txBody>
      </p:sp>
      <p:sp>
        <p:nvSpPr>
          <p:cNvPr id="5" name="Subtitle 4"/>
          <p:cNvSpPr>
            <a:spLocks noGrp="1"/>
          </p:cNvSpPr>
          <p:nvPr>
            <p:ph type="subTitle" idx="1"/>
          </p:nvPr>
        </p:nvSpPr>
        <p:spPr/>
        <p:txBody>
          <a:bodyPr/>
          <a:lstStyle/>
          <a:p>
            <a:r>
              <a:rPr lang="en-US" dirty="0" smtClean="0"/>
              <a:t>Unit Tests as Builders </a:t>
            </a:r>
            <a:r>
              <a:rPr lang="en-US" smtClean="0"/>
              <a:t>or Decorators </a:t>
            </a:r>
            <a:r>
              <a:rPr lang="en-US" dirty="0" smtClean="0"/>
              <a:t>for a Stream</a:t>
            </a:r>
            <a:endParaRPr lang="en-US" dirty="0"/>
          </a:p>
        </p:txBody>
      </p:sp>
    </p:spTree>
    <p:extLst>
      <p:ext uri="{BB962C8B-B14F-4D97-AF65-F5344CB8AC3E}">
        <p14:creationId xmlns:p14="http://schemas.microsoft.com/office/powerpoint/2010/main" val="1813444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Lambda: Fibonacci Sequence</a:t>
            </a:r>
            <a:r>
              <a:rPr lang="en-US" dirty="0"/>
              <a:t/>
            </a:r>
            <a:br>
              <a:rPr lang="en-US" dirty="0"/>
            </a:br>
            <a:endParaRPr lang="en-US" dirty="0"/>
          </a:p>
        </p:txBody>
      </p:sp>
      <p:sp>
        <p:nvSpPr>
          <p:cNvPr id="3" name="Content Placeholder 2"/>
          <p:cNvSpPr>
            <a:spLocks noGrp="1"/>
          </p:cNvSpPr>
          <p:nvPr>
            <p:ph idx="1"/>
          </p:nvPr>
        </p:nvSpPr>
        <p:spPr>
          <a:xfrm>
            <a:off x="677334" y="1666875"/>
            <a:ext cx="8596668" cy="4810125"/>
          </a:xfrm>
        </p:spPr>
        <p:txBody>
          <a:bodyPr>
            <a:normAutofit/>
          </a:bodyPr>
          <a:lstStyle/>
          <a:p>
            <a:r>
              <a:rPr lang="en-US" sz="2400" dirty="0" smtClean="0"/>
              <a:t>Fibonacci sequence is defined as a sequence of numbers where each number is the sum of the previous two.</a:t>
            </a:r>
          </a:p>
          <a:p>
            <a:r>
              <a:rPr lang="en-US" sz="2400" dirty="0" smtClean="0"/>
              <a:t>The recurrence relation is: F</a:t>
            </a:r>
            <a:r>
              <a:rPr lang="en-US" sz="2400" baseline="-25000" dirty="0" smtClean="0"/>
              <a:t>0</a:t>
            </a:r>
            <a:r>
              <a:rPr lang="en-US" sz="2400" dirty="0" smtClean="0"/>
              <a:t> = 0, F</a:t>
            </a:r>
            <a:r>
              <a:rPr lang="en-US" sz="2400" baseline="-25000" dirty="0" smtClean="0"/>
              <a:t>1</a:t>
            </a:r>
            <a:r>
              <a:rPr lang="en-US" sz="2400" dirty="0" smtClean="0"/>
              <a:t> = 1, </a:t>
            </a:r>
            <a:r>
              <a:rPr lang="en-US" sz="2400" dirty="0" err="1" smtClean="0"/>
              <a:t>F</a:t>
            </a:r>
            <a:r>
              <a:rPr lang="en-US" sz="2400" i="1" baseline="-25000" dirty="0" err="1"/>
              <a:t>n</a:t>
            </a:r>
            <a:r>
              <a:rPr lang="en-US" sz="2400" dirty="0" smtClean="0"/>
              <a:t> = F</a:t>
            </a:r>
            <a:r>
              <a:rPr lang="en-US" sz="2400" i="1" baseline="-25000" dirty="0" smtClean="0"/>
              <a:t>n-1</a:t>
            </a:r>
            <a:r>
              <a:rPr lang="en-US" sz="2400" dirty="0" smtClean="0"/>
              <a:t> + F</a:t>
            </a:r>
            <a:r>
              <a:rPr lang="en-US" sz="2400" i="1" baseline="-25000" dirty="0" smtClean="0"/>
              <a:t>n-2</a:t>
            </a:r>
          </a:p>
          <a:p>
            <a:r>
              <a:rPr lang="en-US" sz="2400" dirty="0" smtClean="0"/>
              <a:t>The sequence, starting a 0, looks like this:</a:t>
            </a:r>
          </a:p>
          <a:p>
            <a:r>
              <a:rPr lang="en-US" sz="2400" dirty="0"/>
              <a:t>0, 1, 1, 2, 3, 5, 8, 13, 21, 34, 55, 89, 144, </a:t>
            </a:r>
            <a:r>
              <a:rPr lang="en-US" sz="2400" dirty="0" smtClean="0"/>
              <a:t>…</a:t>
            </a:r>
          </a:p>
          <a:p>
            <a:r>
              <a:rPr lang="en-US" sz="2400" dirty="0" smtClean="0"/>
              <a:t>Example code will compute the </a:t>
            </a:r>
            <a:r>
              <a:rPr lang="en-US" sz="2400" i="1" dirty="0" smtClean="0"/>
              <a:t>n</a:t>
            </a:r>
            <a:r>
              <a:rPr lang="en-US" sz="2400" baseline="-25000" dirty="0" smtClean="0"/>
              <a:t>th</a:t>
            </a:r>
            <a:r>
              <a:rPr lang="en-US" sz="2400" dirty="0" smtClean="0"/>
              <a:t> Fibonacci number and return its value.</a:t>
            </a:r>
          </a:p>
          <a:p>
            <a:r>
              <a:rPr lang="en-US" sz="2400" dirty="0" smtClean="0"/>
              <a:t>Example unit test will verify each Fibonacci number as it is computed.</a:t>
            </a:r>
          </a:p>
          <a:p>
            <a:r>
              <a:rPr lang="en-US" sz="2400" dirty="0">
                <a:hlinkClick r:id="rId2"/>
              </a:rPr>
              <a:t>https://</a:t>
            </a:r>
            <a:r>
              <a:rPr lang="en-US" sz="2400" dirty="0" smtClean="0">
                <a:hlinkClick r:id="rId2"/>
              </a:rPr>
              <a:t>en.wikipedia.org/wiki/Fibonacci_number</a:t>
            </a:r>
            <a:r>
              <a:rPr lang="en-US" sz="2400" dirty="0" smtClean="0"/>
              <a:t> </a:t>
            </a:r>
          </a:p>
        </p:txBody>
      </p:sp>
    </p:spTree>
    <p:extLst>
      <p:ext uri="{BB962C8B-B14F-4D97-AF65-F5344CB8AC3E}">
        <p14:creationId xmlns:p14="http://schemas.microsoft.com/office/powerpoint/2010/main" val="2747041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Builder</a:t>
            </a:r>
            <a:endParaRPr lang="en-US" dirty="0"/>
          </a:p>
        </p:txBody>
      </p:sp>
      <p:sp>
        <p:nvSpPr>
          <p:cNvPr id="5" name="Subtitle 4"/>
          <p:cNvSpPr>
            <a:spLocks noGrp="1"/>
          </p:cNvSpPr>
          <p:nvPr>
            <p:ph type="subTitle" idx="1"/>
          </p:nvPr>
        </p:nvSpPr>
        <p:spPr/>
        <p:txBody>
          <a:bodyPr/>
          <a:lstStyle/>
          <a:p>
            <a:r>
              <a:rPr lang="en-US" dirty="0" smtClean="0"/>
              <a:t>Passes through the builder or adds an intermediate operation for testing.</a:t>
            </a:r>
            <a:endParaRPr lang="en-US" dirty="0"/>
          </a:p>
        </p:txBody>
      </p:sp>
    </p:spTree>
    <p:extLst>
      <p:ext uri="{BB962C8B-B14F-4D97-AF65-F5344CB8AC3E}">
        <p14:creationId xmlns:p14="http://schemas.microsoft.com/office/powerpoint/2010/main" val="342378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Decorator</a:t>
            </a:r>
            <a:endParaRPr lang="en-US" dirty="0"/>
          </a:p>
        </p:txBody>
      </p:sp>
      <p:sp>
        <p:nvSpPr>
          <p:cNvPr id="5" name="Subtitle 4"/>
          <p:cNvSpPr>
            <a:spLocks noGrp="1"/>
          </p:cNvSpPr>
          <p:nvPr>
            <p:ph type="subTitle" idx="1"/>
          </p:nvPr>
        </p:nvSpPr>
        <p:spPr/>
        <p:txBody>
          <a:bodyPr/>
          <a:lstStyle/>
          <a:p>
            <a:r>
              <a:rPr lang="en-US" dirty="0" smtClean="0"/>
              <a:t>Decorate the lambdas used in the stream with testing functionality</a:t>
            </a:r>
            <a:endParaRPr lang="en-US" dirty="0"/>
          </a:p>
        </p:txBody>
      </p:sp>
    </p:spTree>
    <p:extLst>
      <p:ext uri="{BB962C8B-B14F-4D97-AF65-F5344CB8AC3E}">
        <p14:creationId xmlns:p14="http://schemas.microsoft.com/office/powerpoint/2010/main" val="941002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591235"/>
            <a:ext cx="8596668" cy="4966728"/>
          </a:xfrm>
        </p:spPr>
        <p:txBody>
          <a:bodyPr>
            <a:normAutofit/>
          </a:bodyPr>
          <a:lstStyle/>
          <a:p>
            <a:r>
              <a:rPr lang="en-US" sz="2400" dirty="0" smtClean="0"/>
              <a:t>Richard </a:t>
            </a:r>
            <a:r>
              <a:rPr lang="en-US" sz="2400" dirty="0" err="1" smtClean="0"/>
              <a:t>Roda</a:t>
            </a:r>
            <a:endParaRPr lang="en-US" sz="2400" dirty="0" smtClean="0"/>
          </a:p>
          <a:p>
            <a:r>
              <a:rPr lang="en-US" sz="2400" dirty="0" smtClean="0"/>
              <a:t>Linked In: </a:t>
            </a:r>
            <a:r>
              <a:rPr lang="en-US" sz="2400" dirty="0" smtClean="0">
                <a:hlinkClick r:id="rId2"/>
              </a:rPr>
              <a:t>https://www.linkedin.com/in/richardroda</a:t>
            </a:r>
            <a:r>
              <a:rPr lang="en-US" sz="2400" dirty="0" smtClean="0"/>
              <a:t> </a:t>
            </a:r>
          </a:p>
          <a:p>
            <a:r>
              <a:rPr lang="en-US" sz="2400" dirty="0" smtClean="0"/>
              <a:t>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a:t>
            </a:r>
            <a:r>
              <a:rPr lang="en-US" sz="2400" dirty="0" smtClean="0">
                <a:hlinkClick r:id="rId6"/>
              </a:rPr>
              <a:t>terms</a:t>
            </a:r>
            <a:endParaRPr lang="en-US" sz="2400" dirty="0" smtClean="0"/>
          </a:p>
          <a:p>
            <a:r>
              <a:rPr lang="en-US" sz="2400" dirty="0" smtClean="0"/>
              <a:t>Oracle’s </a:t>
            </a:r>
            <a:r>
              <a:rPr lang="en-US" sz="2400" dirty="0"/>
              <a:t>Lambda </a:t>
            </a:r>
            <a:r>
              <a:rPr lang="en-US" sz="2400" dirty="0" smtClean="0"/>
              <a:t>Quick Start Guide: </a:t>
            </a:r>
            <a:r>
              <a:rPr lang="en-US" sz="2400" dirty="0">
                <a:hlinkClick r:id="rId7"/>
              </a:rPr>
              <a:t>http://</a:t>
            </a:r>
            <a:r>
              <a:rPr lang="en-US" sz="2400" dirty="0" smtClean="0">
                <a:hlinkClick r:id="rId7"/>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6742</TotalTime>
  <Words>3775</Words>
  <Application>Microsoft Office PowerPoint</Application>
  <PresentationFormat>Widescreen</PresentationFormat>
  <Paragraphs>385</Paragraphs>
  <Slides>41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Unit Testing a Stream</vt:lpstr>
      <vt:lpstr>Example Lambda: Fibonacci Sequence </vt:lpstr>
      <vt:lpstr>Unit Test Using Builder</vt:lpstr>
      <vt:lpstr>Unit Test Using Decorator</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285</cp:revision>
  <dcterms:created xsi:type="dcterms:W3CDTF">2017-04-29T22:11:00Z</dcterms:created>
  <dcterms:modified xsi:type="dcterms:W3CDTF">2017-06-11T13:13:13Z</dcterms:modified>
</cp:coreProperties>
</file>