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1" r:id="rId43"/>
    <p:sldId id="332" r:id="rId44"/>
    <p:sldId id="317" r:id="rId45"/>
    <p:sldId id="318" r:id="rId46"/>
    <p:sldId id="311" r:id="rId47"/>
    <p:sldId id="312" r:id="rId48"/>
    <p:sldId id="271" r:id="rId49"/>
    <p:sldId id="295" r:id="rId50"/>
    <p:sldId id="319" r:id="rId51"/>
    <p:sldId id="320" r:id="rId52"/>
    <p:sldId id="313" r:id="rId53"/>
    <p:sldId id="278" r:id="rId54"/>
    <p:sldId id="277" r:id="rId55"/>
    <p:sldId id="279" r:id="rId56"/>
    <p:sldId id="280" r:id="rId57"/>
    <p:sldId id="281" r:id="rId58"/>
    <p:sldId id="333" r:id="rId59"/>
    <p:sldId id="325" r:id="rId60"/>
    <p:sldId id="326" r:id="rId61"/>
    <p:sldId id="327" r:id="rId62"/>
    <p:sldId id="328" r:id="rId63"/>
    <p:sldId id="329" r:id="rId64"/>
    <p:sldId id="298" r:id="rId65"/>
    <p:sldId id="299" r:id="rId66"/>
    <p:sldId id="300" r:id="rId67"/>
    <p:sldId id="301" r:id="rId68"/>
    <p:sldId id="302" r:id="rId69"/>
    <p:sldId id="303" r:id="rId70"/>
    <p:sldId id="308" r:id="rId71"/>
    <p:sldId id="309" r:id="rId72"/>
    <p:sldId id="306" r:id="rId73"/>
    <p:sldId id="307" r:id="rId74"/>
    <p:sldId id="304" r:id="rId75"/>
    <p:sldId id="29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Lst>
        </p14:section>
        <p14:section name="Intermediate Operations" id="{FE630BCF-A17C-4CED-9DD9-1D6A14534A70}">
          <p14:sldIdLst>
            <p14:sldId id="310"/>
            <p14:sldId id="276"/>
            <p14:sldId id="293"/>
            <p14:sldId id="321"/>
            <p14:sldId id="322"/>
            <p14:sldId id="330"/>
            <p14:sldId id="274"/>
            <p14:sldId id="335"/>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Pure functions will be explained later but know when you see a consumer used it is not a pure function</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baseline="0" dirty="0" smtClean="0"/>
              <a:t>The </a:t>
            </a:r>
            <a:r>
              <a:rPr lang="en-US" baseline="0" dirty="0" err="1"/>
              <a:t>addOne</a:t>
            </a:r>
            <a:r>
              <a:rPr lang="en-US" baseline="0" dirty="0"/>
              <a:t> operator is pure because it uses no data outside of the function and commutative because </a:t>
            </a:r>
            <a:r>
              <a:rPr lang="en-US" baseline="0" dirty="0" smtClean="0"/>
              <a:t>functions with less than 2 arguments </a:t>
            </a:r>
            <a:r>
              <a:rPr lang="en-US" baseline="0" dirty="0"/>
              <a:t>are always commutative.  The </a:t>
            </a:r>
            <a:r>
              <a:rPr lang="en-US" baseline="0" dirty="0" err="1"/>
              <a:t>getSalary</a:t>
            </a:r>
            <a:r>
              <a:rPr lang="en-US" baseline="0" dirty="0"/>
              <a:t> function is pure </a:t>
            </a:r>
            <a:r>
              <a:rPr lang="en-US" baseline="0" dirty="0" smtClean="0"/>
              <a:t>commutative because it uses </a:t>
            </a:r>
            <a:r>
              <a:rPr lang="en-US" baseline="0" dirty="0"/>
              <a:t>no data outside of the object passed in, and the result is </a:t>
            </a:r>
            <a:r>
              <a:rPr lang="en-US" baseline="0" dirty="0" smtClean="0"/>
              <a:t>the property of </a:t>
            </a:r>
            <a:r>
              <a:rPr lang="en-US" baseline="0" dirty="0"/>
              <a:t>the object.  The </a:t>
            </a:r>
            <a:r>
              <a:rPr lang="en-US" baseline="0" dirty="0" err="1"/>
              <a:t>getSet</a:t>
            </a:r>
            <a:r>
              <a:rPr lang="en-US" baseline="0" dirty="0"/>
              <a:t> supplier is pure commutative because it always creates </a:t>
            </a:r>
            <a:r>
              <a:rPr lang="en-US" baseline="0" dirty="0" smtClean="0"/>
              <a:t>empty </a:t>
            </a:r>
            <a:r>
              <a:rPr lang="en-US" baseline="0" dirty="0"/>
              <a:t>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invoke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compilation, it is effectively final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Since the Supplier’s purpose is to provide a value, it is the most natural or canonical FI for a constructor reference.  A supplier requires an accessible no-</a:t>
            </a:r>
            <a:r>
              <a:rPr lang="en-US" baseline="0" dirty="0" err="1" smtClean="0"/>
              <a:t>args</a:t>
            </a:r>
            <a:r>
              <a:rPr lang="en-US" baseline="0" dirty="0" smtClean="0"/>
              <a:t> constructor.</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a:t>
            </a:r>
            <a:r>
              <a:rPr lang="en-US" baseline="0" dirty="0" smtClean="0"/>
              <a:t>Example </a:t>
            </a:r>
            <a:r>
              <a:rPr lang="en-US" baseline="0" dirty="0"/>
              <a:t>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The numbers collection is the data source.  The filter is the intermediate operation.  Reduce is a terminal reduction on the stream.  A reduction processes all the stream values to a single value.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creates a new stream where the Predicate is true.  For </a:t>
            </a:r>
            <a:r>
              <a:rPr lang="en-US" i="0" baseline="0" dirty="0"/>
              <a:t>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a:t>
            </a:r>
            <a:r>
              <a:rPr lang="en-US" baseline="0" dirty="0" smtClean="0"/>
              <a:t>4 are </a:t>
            </a:r>
            <a:r>
              <a:rPr lang="en-US" baseline="0" dirty="0" smtClean="0"/>
              <a:t>not included because the number 4 did not match the predicate and stopped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a:t>
            </a:r>
            <a:r>
              <a:rPr lang="en-US" baseline="0" dirty="0" smtClean="0"/>
              <a:t>computation needs to be finished in a different way.  </a:t>
            </a:r>
            <a:r>
              <a:rPr lang="en-US" baseline="0" dirty="0" smtClean="0"/>
              <a:t>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2"/>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Associated with object creation and constructors.</a:t>
            </a:r>
          </a:p>
          <a:p>
            <a:r>
              <a:rPr lang="en-US" sz="2400" dirty="0" smtClean="0"/>
              <a:t>Does </a:t>
            </a:r>
            <a:r>
              <a:rPr lang="en-US" sz="2400" dirty="0"/>
              <a:t>not require that a new object be created.</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a:p>
            <a:r>
              <a:rPr lang="en-US" sz="2400" dirty="0" smtClean="0"/>
              <a:t>Represents a mapping from its input to its output.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“Pure Functions” usually means Pure Commutative Functions.</a:t>
            </a:r>
          </a:p>
          <a:p>
            <a:r>
              <a:rPr lang="en-US" sz="2400" dirty="0"/>
              <a:t>Such functions are inherently </a:t>
            </a:r>
            <a:r>
              <a:rPr lang="en-US" sz="2400" dirty="0" smtClean="0"/>
              <a:t>safe</a:t>
            </a:r>
            <a:r>
              <a:rPr lang="en-US" sz="2400" dirty="0"/>
              <a: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a:t>
            </a:r>
            <a:r>
              <a:rPr lang="en-US" sz="2200" dirty="0"/>
              <a:t>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676401"/>
            <a:ext cx="8836780"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4628040"/>
          </a:xfrm>
        </p:spPr>
        <p:txBody>
          <a:bodyPr>
            <a:normAutofit/>
          </a:bodyPr>
          <a:lstStyle/>
          <a:p>
            <a:r>
              <a:rPr lang="en-US" sz="3200" dirty="0"/>
              <a:t>Can be anything that supplies data</a:t>
            </a:r>
          </a:p>
          <a:p>
            <a:pPr lvl="1"/>
            <a:r>
              <a:rPr lang="en-US" sz="2400" dirty="0"/>
              <a:t>A Collection </a:t>
            </a:r>
          </a:p>
          <a:p>
            <a:pPr lvl="1"/>
            <a:r>
              <a:rPr lang="en-US" sz="2400" dirty="0"/>
              <a:t>A file</a:t>
            </a:r>
          </a:p>
          <a:p>
            <a:pPr lvl="1"/>
            <a:r>
              <a:rPr lang="en-US" sz="2400" dirty="0"/>
              <a:t>An iterated function </a:t>
            </a:r>
          </a:p>
          <a:p>
            <a:pPr lvl="1"/>
            <a:r>
              <a:rPr lang="en-US" sz="2400" dirty="0"/>
              <a:t>Can be infinite. </a:t>
            </a:r>
          </a:p>
          <a:p>
            <a:r>
              <a:rPr lang="en-US" sz="3200" dirty="0"/>
              <a:t>Is 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items to those that match a predicate </a:t>
            </a:r>
          </a:p>
          <a:p>
            <a:pPr lvl="1"/>
            <a:r>
              <a:rPr lang="en-US" sz="2000" dirty="0"/>
              <a:t>Mapping items using a function </a:t>
            </a:r>
          </a:p>
          <a:p>
            <a:pPr lvl="1"/>
            <a:r>
              <a:rPr lang="en-US" sz="20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a:t>
            </a:r>
            <a:r>
              <a:rPr lang="en-US" sz="2400" dirty="0" smtClean="0"/>
              <a:t>.  Stream ordering matters</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18687</TotalTime>
  <Words>9619</Words>
  <Application>Microsoft Office PowerPoint</Application>
  <PresentationFormat>Widescreen</PresentationFormat>
  <Paragraphs>873</Paragraphs>
  <Slides>75</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1389</cp:revision>
  <dcterms:created xsi:type="dcterms:W3CDTF">2017-04-29T22:11:00Z</dcterms:created>
  <dcterms:modified xsi:type="dcterms:W3CDTF">2022-08-03T01:32:17Z</dcterms:modified>
</cp:coreProperties>
</file>