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ve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argument.  Returns no value (void).</a:t>
            </a:r>
          </a:p>
          <a:p>
            <a:r>
              <a:rPr lang="en-US" sz="2400" dirty="0" smtClean="0"/>
              <a:t>Commonly used to perform an operation, such as printing.</a:t>
            </a:r>
          </a:p>
          <a:p>
            <a:r>
              <a:rPr lang="en-US" sz="2400" dirty="0"/>
              <a:t>Functional Method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BiConsumer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DoubleConsumer</a:t>
            </a:r>
            <a:r>
              <a:rPr lang="en-US" sz="2400" dirty="0" smtClean="0"/>
              <a:t>, </a:t>
            </a:r>
            <a:r>
              <a:rPr lang="en-US" sz="2400" dirty="0" err="1" smtClean="0"/>
              <a:t>IntConsumer</a:t>
            </a:r>
            <a:r>
              <a:rPr lang="en-US" sz="2400" dirty="0" smtClean="0"/>
              <a:t>,  and Long Consumer</a:t>
            </a:r>
          </a:p>
          <a:p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31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Supplier&lt;R&gt;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813"/>
            <a:ext cx="8596668" cy="43425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no arguments, returns a result</a:t>
            </a:r>
          </a:p>
          <a:p>
            <a:r>
              <a:rPr lang="en-US" sz="2400" dirty="0" smtClean="0"/>
              <a:t>Commonly used to provide an origin value to an algorithm.  Also a good interface to use for the Factory Object pattern.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IntSupplier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LongSupplier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31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Function&lt;T,R&gt;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825"/>
            <a:ext cx="8596668" cy="44725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a result.</a:t>
            </a:r>
          </a:p>
          <a:p>
            <a:r>
              <a:rPr lang="en-US" sz="2400" dirty="0" smtClean="0"/>
              <a:t>Commonly used to compute a result, or to map one value to another value.</a:t>
            </a:r>
          </a:p>
          <a:p>
            <a:r>
              <a:rPr lang="en-US" sz="2400" dirty="0"/>
              <a:t>Functional M</a:t>
            </a:r>
            <a:r>
              <a:rPr lang="en-US" sz="2400" dirty="0" smtClean="0"/>
              <a:t>ethod: 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BiFunction</a:t>
            </a:r>
            <a:endParaRPr lang="en-US" sz="2400" dirty="0" smtClean="0"/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]To[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765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165"/>
          </a:xfrm>
        </p:spPr>
        <p:txBody>
          <a:bodyPr/>
          <a:lstStyle/>
          <a:p>
            <a:r>
              <a:rPr lang="en-US" dirty="0" err="1"/>
              <a:t>UnaryOperator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the same type of result as its argument.</a:t>
            </a:r>
          </a:p>
          <a:p>
            <a:r>
              <a:rPr lang="en-US" sz="2400" dirty="0" smtClean="0"/>
              <a:t>Used to compute a result or map a value to the same type as the input.</a:t>
            </a:r>
          </a:p>
          <a:p>
            <a:r>
              <a:rPr lang="en-US" sz="2400" dirty="0" smtClean="0"/>
              <a:t>Functional Method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UnaryOperator</a:t>
            </a:r>
            <a:r>
              <a:rPr lang="en-US" sz="2400" dirty="0" smtClean="0"/>
              <a:t>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BinaryOperator</a:t>
            </a:r>
            <a:endParaRPr lang="en-US" sz="2400" dirty="0" smtClean="0"/>
          </a:p>
          <a:p>
            <a:r>
              <a:rPr lang="en-US" sz="2400" dirty="0" err="1" smtClean="0"/>
              <a:t>UnaryOperator</a:t>
            </a:r>
            <a:r>
              <a:rPr lang="en-US" sz="2400" dirty="0" smtClean="0"/>
              <a:t>&lt;T&gt; extends Function&lt;T,T&gt; and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 extends </a:t>
            </a:r>
            <a:r>
              <a:rPr lang="en-US" sz="2400" dirty="0" err="1" smtClean="0"/>
              <a:t>BiFunction</a:t>
            </a:r>
            <a:r>
              <a:rPr lang="en-US" sz="2400" dirty="0" smtClean="0"/>
              <a:t>&lt;T,T,T&gt;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to be confused with IO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3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4791636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 for computation of elements.  Is not a data structure, but rather a </a:t>
            </a:r>
            <a:r>
              <a:rPr lang="en-US" dirty="0" smtClean="0"/>
              <a:t>computation </a:t>
            </a:r>
            <a:r>
              <a:rPr lang="en-US" dirty="0" smtClean="0"/>
              <a:t>structure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 stream consists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data source, such as a collection, file, or computation.  May be infinite, such as the set of numbers starting at 0.  A data source is </a:t>
            </a:r>
            <a:r>
              <a:rPr lang="en-US" i="1" dirty="0" smtClean="0"/>
              <a:t>lazy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Zero or more intermediate operations.</a:t>
            </a:r>
          </a:p>
          <a:p>
            <a:pPr marL="1200150" lvl="2" indent="-342900"/>
            <a:r>
              <a:rPr lang="en-US" dirty="0" smtClean="0"/>
              <a:t>Accepts a stream and returns a new stream with the operation appended to </a:t>
            </a:r>
            <a:r>
              <a:rPr lang="en-US" dirty="0" smtClean="0"/>
              <a:t>it.</a:t>
            </a:r>
            <a:endParaRPr lang="en-US" dirty="0" smtClean="0"/>
          </a:p>
          <a:p>
            <a:pPr marL="1200150" lvl="2" indent="-342900"/>
            <a:r>
              <a:rPr lang="en-US" i="1" dirty="0" smtClean="0"/>
              <a:t>Lazy</a:t>
            </a:r>
            <a:r>
              <a:rPr lang="en-US" dirty="0"/>
              <a:t>:</a:t>
            </a:r>
            <a:r>
              <a:rPr lang="en-US" dirty="0" smtClean="0"/>
              <a:t>  Only executed when a terminal operation processed the stream.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terminal operation</a:t>
            </a:r>
          </a:p>
          <a:p>
            <a:pPr marL="1200150" lvl="2" indent="-342900"/>
            <a:r>
              <a:rPr lang="en-US" dirty="0" smtClean="0"/>
              <a:t>Returns a result, such as a number or a collection.</a:t>
            </a:r>
          </a:p>
          <a:p>
            <a:pPr marL="1200150" lvl="2" indent="-342900"/>
            <a:r>
              <a:rPr lang="en-US" i="1" dirty="0" smtClean="0"/>
              <a:t>Eager</a:t>
            </a:r>
            <a:r>
              <a:rPr lang="en-US" i="1" dirty="0"/>
              <a:t>:</a:t>
            </a:r>
            <a:r>
              <a:rPr lang="en-US" i="1" dirty="0" smtClean="0"/>
              <a:t>  </a:t>
            </a:r>
            <a:r>
              <a:rPr lang="en-US" dirty="0" smtClean="0"/>
              <a:t>It requests the elements from the final stream, which has the effect of pulling elements from the data source and applying the intermediate operations to them.  A stream is a passive description of a computation until a terminal operation is applied.</a:t>
            </a:r>
          </a:p>
          <a:p>
            <a:pPr marL="1200150" lvl="2" indent="-342900"/>
            <a:r>
              <a:rPr lang="en-US" dirty="0" smtClean="0"/>
              <a:t>Closes the stream.  Any further operations are invalid and result in </a:t>
            </a:r>
            <a:r>
              <a:rPr lang="en-US" dirty="0"/>
              <a:t>an </a:t>
            </a:r>
            <a:r>
              <a:rPr lang="en-US" dirty="0" err="1"/>
              <a:t>IllegalStateException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8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Sr. Technical Lead at DXC Technology</a:t>
            </a:r>
          </a:p>
          <a:p>
            <a:r>
              <a:rPr lang="en-US" sz="2400" dirty="0" smtClean="0"/>
              <a:t>Over 15 years of Java development experience</a:t>
            </a:r>
          </a:p>
          <a:p>
            <a:r>
              <a:rPr lang="en-US" sz="2400" dirty="0" smtClean="0"/>
              <a:t>OCA Java and Security+ certifications</a:t>
            </a:r>
          </a:p>
          <a:p>
            <a:r>
              <a:rPr lang="en-US" sz="2400" dirty="0" smtClean="0"/>
              <a:t>Linked In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dirty="0" smtClean="0"/>
              <a:t>These slides (pdf):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tinyurl.com/love-lambda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468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Similar to a closure,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arguments, local variables and class members are available to it.</a:t>
            </a:r>
          </a:p>
          <a:p>
            <a:r>
              <a:rPr lang="en-US" sz="2400" dirty="0" smtClean="0"/>
              <a:t>Lambdas may only exist when assigned to a Functional Interface, including being passed in as a parameter.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776"/>
          </a:xfrm>
        </p:spPr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352"/>
            <a:ext cx="8596668" cy="4513729"/>
          </a:xfrm>
        </p:spPr>
        <p:txBody>
          <a:bodyPr/>
          <a:lstStyle/>
          <a:p>
            <a:r>
              <a:rPr lang="en-US" sz="2000" dirty="0"/>
              <a:t>Example </a:t>
            </a:r>
            <a:r>
              <a:rPr lang="en-US" sz="2000" dirty="0" smtClean="0"/>
              <a:t>1a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 </a:t>
            </a:r>
          </a:p>
          <a:p>
            <a:r>
              <a:rPr lang="en-US" sz="2000" dirty="0"/>
              <a:t>Example </a:t>
            </a:r>
            <a:r>
              <a:rPr lang="en-US" sz="2000" dirty="0" smtClean="0"/>
              <a:t>1b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       </a:t>
            </a:r>
          </a:p>
          <a:p>
            <a:r>
              <a:rPr lang="en-US" sz="2000" dirty="0" err="1" smtClean="0"/>
              <a:t>Lamdba</a:t>
            </a:r>
            <a:r>
              <a:rPr lang="en-US" sz="2000" dirty="0" smtClean="0"/>
              <a:t> expressions must be assigned to a functional interface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Does not compile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--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Abstract.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exactly one abstract method, 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code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8107"/>
            <a:ext cx="8596668" cy="4562186"/>
          </a:xfrm>
        </p:spPr>
        <p:txBody>
          <a:bodyPr>
            <a:normAutofit/>
          </a:bodyPr>
          <a:lstStyle/>
          <a:p>
            <a:r>
              <a:rPr lang="en-US" sz="2400" dirty="0"/>
              <a:t>The abstract method is called the </a:t>
            </a:r>
            <a:r>
              <a:rPr lang="en-US" sz="2400" i="1" dirty="0"/>
              <a:t>functional method</a:t>
            </a:r>
            <a:endParaRPr lang="en-US" sz="2400" dirty="0"/>
          </a:p>
          <a:p>
            <a:r>
              <a:rPr lang="en-US" sz="2400" dirty="0" smtClean="0"/>
              <a:t>The following conventions apply for type variables used by Java 8 FIs:</a:t>
            </a:r>
          </a:p>
          <a:p>
            <a:r>
              <a:rPr lang="en-US" sz="2400" dirty="0" smtClean="0"/>
              <a:t>T – First argument</a:t>
            </a:r>
          </a:p>
          <a:p>
            <a:r>
              <a:rPr lang="en-US" sz="2400" dirty="0" smtClean="0"/>
              <a:t>U – Second argument</a:t>
            </a:r>
          </a:p>
          <a:p>
            <a:r>
              <a:rPr lang="en-US" sz="2400" dirty="0" smtClean="0"/>
              <a:t>R – Return Value</a:t>
            </a:r>
          </a:p>
          <a:p>
            <a:r>
              <a:rPr lang="en-US" sz="2400" dirty="0" smtClean="0"/>
              <a:t>Any of the above are omitted if not used.</a:t>
            </a:r>
          </a:p>
          <a:p>
            <a:r>
              <a:rPr lang="en-US" sz="2400" dirty="0" smtClean="0"/>
              <a:t>If an FI lacks an argument, T is sometimes used for the return value instead of 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Functional Interfaces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  <a:r>
              <a:rPr lang="en-US" b="1" dirty="0"/>
              <a:t>&lt;</a:t>
            </a:r>
            <a:r>
              <a:rPr lang="en-US" dirty="0"/>
              <a:t>T</a:t>
            </a:r>
            <a:r>
              <a:rPr lang="en-US" b="1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argument, returns a </a:t>
            </a:r>
            <a:r>
              <a:rPr lang="en-US" sz="2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 smtClean="0"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 smtClean="0"/>
              <a:t>Commonly used to select matching elements, or filter for matching elements.</a:t>
            </a:r>
            <a:endParaRPr lang="en-US" sz="2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/>
              <a:t>Functional method: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BiPredicate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IntPredicate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LongPredicate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6057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1858</TotalTime>
  <Words>818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Lambda Examples</vt:lpstr>
      <vt:lpstr>Functional Interface (FI) in Java 8</vt:lpstr>
      <vt:lpstr>Binding Lambda to Example2 FI vs Anonymous Inner class</vt:lpstr>
      <vt:lpstr>Functional Interface Conventions</vt:lpstr>
      <vt:lpstr>Key Functional Interfaces</vt:lpstr>
      <vt:lpstr>Predicate&lt;T&gt;</vt:lpstr>
      <vt:lpstr>Consumer&lt;T&gt;</vt:lpstr>
      <vt:lpstr>Supplier&lt;R&gt;</vt:lpstr>
      <vt:lpstr>Function&lt;T,R&gt;</vt:lpstr>
      <vt:lpstr>UnaryOperator&lt;T&gt;</vt:lpstr>
      <vt:lpstr>Stream</vt:lpstr>
      <vt:lpstr>Definition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81</cp:revision>
  <dcterms:created xsi:type="dcterms:W3CDTF">2017-04-29T22:11:00Z</dcterms:created>
  <dcterms:modified xsi:type="dcterms:W3CDTF">2017-05-07T03:54:07Z</dcterms:modified>
</cp:coreProperties>
</file>