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comparable.  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a:t>
            </a:r>
            <a:r>
              <a:rPr lang="en-US" baseline="0" dirty="0" smtClean="0"/>
              <a:t>.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545771"/>
            <a:ext cx="8596668" cy="4495591"/>
          </a:xfrm>
        </p:spPr>
        <p:txBody>
          <a:bodyPr>
            <a:normAutofit lnSpcReduction="10000"/>
          </a:bodyPr>
          <a:lstStyle/>
          <a:p>
            <a:r>
              <a:rPr lang="en-US" dirty="0" smtClean="0"/>
              <a:t>Sorts the elements in the stream.</a:t>
            </a:r>
          </a:p>
          <a:p>
            <a:r>
              <a:rPr lang="en-US" dirty="0" smtClean="0"/>
              <a:t>Supports parallel streams.  Sort is stable for sequential ordered streams.</a:t>
            </a:r>
          </a:p>
          <a:p>
            <a:r>
              <a:rPr lang="en-US" dirty="0" smtClean="0"/>
              <a:t>Stable sort means ordering</a:t>
            </a:r>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18756</TotalTime>
  <Words>9764</Words>
  <Application>Microsoft Office PowerPoint</Application>
  <PresentationFormat>Widescreen</PresentationFormat>
  <Paragraphs>891</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1405</cp:revision>
  <dcterms:created xsi:type="dcterms:W3CDTF">2017-04-29T22:11:00Z</dcterms:created>
  <dcterms:modified xsi:type="dcterms:W3CDTF">2022-08-03T13:29:16Z</dcterms:modified>
</cp:coreProperties>
</file>