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clean separation of concerns: these calls are only concerned with the widgets to process.  The complexities of the stream processing are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terminal operations are shown in bold.  The first example get 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4" y="740979"/>
            <a:ext cx="8596668" cy="1320800"/>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4" y="1488967"/>
            <a:ext cx="8596668" cy="4552396"/>
          </a:xfrm>
        </p:spPr>
        <p:txBody>
          <a:bodyPr/>
          <a:lstStyle/>
          <a:p>
            <a:r>
              <a:rPr lang="en-US" dirty="0"/>
              <a:t>Not pure because they use information outside of their arguments</a:t>
            </a:r>
          </a:p>
          <a:p>
            <a:r>
              <a:rPr lang="en-US" dirty="0"/>
              <a:t>The information they use does not change during stream execution</a:t>
            </a:r>
          </a:p>
          <a:p>
            <a:r>
              <a:rPr lang="en-US" dirty="0"/>
              <a:t>No side effects: Nothing outside of the return value changes</a:t>
            </a:r>
          </a:p>
          <a:p>
            <a:r>
              <a:rPr lang="en-US" dirty="0"/>
              <a:t>Any ordering works correctly.</a:t>
            </a:r>
          </a:p>
          <a:p>
            <a:r>
              <a:rPr lang="en-US" dirty="0"/>
              <a:t>Parallelizable if the external information is </a:t>
            </a:r>
            <a:r>
              <a:rPr lang="en-US" dirty="0" err="1"/>
              <a:t>threadsafe</a:t>
            </a:r>
            <a:r>
              <a:rPr lang="en-US" dirty="0"/>
              <a:t>.</a:t>
            </a:r>
          </a:p>
          <a:p>
            <a:r>
              <a:rPr lang="en-US" sz="18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180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180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x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 and its thread safe.</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 because the constant is merely a substitution for a hard-coded value within the function </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a:t>Transforms the stream to include the elements that match the predicate stopping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an ordered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elements that match the predicate stopping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an ordered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the Intermediate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Bonus</a:t>
            </a:r>
            <a:r>
              <a:rPr lang="en-US" sz="24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getAmount</a:t>
            </a:r>
            <a:r>
              <a:rPr lang="en-US" sz="2400" b="1" dirty="0">
                <a:solidFill>
                  <a:srgbClr val="000080"/>
                </a:solidFill>
                <a:highlight>
                  <a:srgbClr val="FFFFFF"/>
                </a:highlight>
                <a:latin typeface="Courier New" panose="02070309020205020404" pitchFamily="49" charset="0"/>
              </a:rPr>
              <a:t>)</a:t>
            </a:r>
            <a:endParaRPr lang="en-US" sz="2400" b="1"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sz="24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BigDecimal</a:t>
            </a:r>
            <a:r>
              <a:rPr lang="en-US" sz="2400" b="1" dirty="0" err="1">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ZERO</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rPr>
              <a:t>BigDecimal</a:t>
            </a:r>
            <a:r>
              <a:rPr lang="en-US" sz="2400"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19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19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22619</TotalTime>
  <Words>11445</Words>
  <Application>Microsoft Office PowerPoint</Application>
  <PresentationFormat>Widescreen</PresentationFormat>
  <Paragraphs>1017</Paragraphs>
  <Slides>85</Slides>
  <Notes>83</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Strategy Pattern</vt:lpstr>
      <vt:lpstr>Using the Intermediate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1787</cp:revision>
  <dcterms:created xsi:type="dcterms:W3CDTF">2017-04-29T22:11:00Z</dcterms:created>
  <dcterms:modified xsi:type="dcterms:W3CDTF">2023-09-10T17:01:59Z</dcterms:modified>
</cp:coreProperties>
</file>