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346" r:id="rId21"/>
    <p:sldId id="290" r:id="rId22"/>
    <p:sldId id="285" r:id="rId23"/>
    <p:sldId id="286" r:id="rId24"/>
    <p:sldId id="288" r:id="rId25"/>
    <p:sldId id="287" r:id="rId26"/>
    <p:sldId id="289" r:id="rId27"/>
    <p:sldId id="270" r:id="rId28"/>
    <p:sldId id="269" r:id="rId29"/>
    <p:sldId id="314" r:id="rId30"/>
    <p:sldId id="315" r:id="rId31"/>
    <p:sldId id="316" r:id="rId32"/>
    <p:sldId id="305" r:id="rId33"/>
    <p:sldId id="273" r:id="rId34"/>
    <p:sldId id="275" r:id="rId35"/>
    <p:sldId id="339" r:id="rId36"/>
    <p:sldId id="338" r:id="rId37"/>
    <p:sldId id="310" r:id="rId38"/>
    <p:sldId id="276" r:id="rId39"/>
    <p:sldId id="335" r:id="rId40"/>
    <p:sldId id="274" r:id="rId41"/>
    <p:sldId id="293" r:id="rId42"/>
    <p:sldId id="321" r:id="rId43"/>
    <p:sldId id="322" r:id="rId44"/>
    <p:sldId id="330" r:id="rId45"/>
    <p:sldId id="337" r:id="rId46"/>
    <p:sldId id="340" r:id="rId47"/>
    <p:sldId id="341" r:id="rId48"/>
    <p:sldId id="331" r:id="rId49"/>
    <p:sldId id="332" r:id="rId50"/>
    <p:sldId id="317" r:id="rId51"/>
    <p:sldId id="318" r:id="rId52"/>
    <p:sldId id="342" r:id="rId53"/>
    <p:sldId id="343" r:id="rId54"/>
    <p:sldId id="311" r:id="rId55"/>
    <p:sldId id="312" r:id="rId56"/>
    <p:sldId id="271" r:id="rId57"/>
    <p:sldId id="295" r:id="rId58"/>
    <p:sldId id="319" r:id="rId59"/>
    <p:sldId id="320" r:id="rId60"/>
    <p:sldId id="344" r:id="rId61"/>
    <p:sldId id="345" r:id="rId62"/>
    <p:sldId id="313" r:id="rId63"/>
    <p:sldId id="278" r:id="rId64"/>
    <p:sldId id="277" r:id="rId65"/>
    <p:sldId id="279" r:id="rId66"/>
    <p:sldId id="280" r:id="rId67"/>
    <p:sldId id="281" r:id="rId68"/>
    <p:sldId id="333" r:id="rId69"/>
    <p:sldId id="325" r:id="rId70"/>
    <p:sldId id="326" r:id="rId71"/>
    <p:sldId id="327" r:id="rId72"/>
    <p:sldId id="328" r:id="rId73"/>
    <p:sldId id="329" r:id="rId74"/>
    <p:sldId id="298" r:id="rId75"/>
    <p:sldId id="299" r:id="rId76"/>
    <p:sldId id="300" r:id="rId77"/>
    <p:sldId id="301" r:id="rId78"/>
    <p:sldId id="302" r:id="rId79"/>
    <p:sldId id="303" r:id="rId80"/>
    <p:sldId id="308" r:id="rId81"/>
    <p:sldId id="309" r:id="rId82"/>
    <p:sldId id="306" r:id="rId83"/>
    <p:sldId id="307" r:id="rId84"/>
    <p:sldId id="304" r:id="rId85"/>
    <p:sldId id="29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notesMaster" Target="notesMasters/notes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microsoft.com/office/2016/11/relationships/changesInfo" Target="changesInfos/changesInfo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commentAuthors" Target="commentAuthors.xml" /><Relationship Id="rId9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9/13/2023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84.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Such functions are inherently safe.</a:t>
            </a:r>
          </a:p>
          <a:p>
            <a:r>
              <a:rPr lang="en-US" sz="2400" dirty="0"/>
              <a:t>“Pure Function” usually means Pure Commutative Function.</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always creates an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read does not change during stream execution</a:t>
            </a:r>
          </a:p>
          <a:p>
            <a:r>
              <a:rPr lang="en-US" sz="2000" dirty="0"/>
              <a:t>No side effects: Nothing outside of the return value changes</a:t>
            </a:r>
          </a:p>
          <a:p>
            <a:r>
              <a:rPr lang="en-US" sz="2000" dirty="0"/>
              <a:t>Always produces the same answer for given arguments</a:t>
            </a:r>
          </a:p>
          <a:p>
            <a:r>
              <a:rPr lang="en-US" sz="2000" dirty="0"/>
              <a:t>Any ordering works correctly.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 read</a:t>
            </a:r>
          </a:p>
          <a:p>
            <a:r>
              <a:rPr lang="en-US" sz="2000" dirty="0"/>
              <a:t>All pure functions are inherently safe parallelizable functions</a:t>
            </a:r>
          </a:p>
        </p:txBody>
      </p:sp>
      <p:sp>
        <p:nvSpPr>
          <p:cNvPr id="4" name="Slide Number Placeholder 3">
            <a:extLst>
              <a:ext uri="{FF2B5EF4-FFF2-40B4-BE49-F238E27FC236}">
                <a16:creationId xmlns:a16="http://schemas.microsoft.com/office/drawing/2014/main" id="{2DED5573-5A99-A083-BCC5-02F31EECFD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reduction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a:t>
            </a:r>
            <a:r>
              <a:rPr lang="en-US" sz="2400"/>
              <a:t>if parallelizable.</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ordered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Transforms the stream to include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an ordered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Transforms the stream to skip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an ordered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Design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design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be mapped or reduced.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24026</TotalTime>
  <Words>11784</Words>
  <Application>Microsoft Office PowerPoint</Application>
  <PresentationFormat>Widescreen</PresentationFormat>
  <Paragraphs>1034</Paragraphs>
  <Slides>85</Slides>
  <Notes>84</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1816</cp:revision>
  <dcterms:created xsi:type="dcterms:W3CDTF">2017-04-29T22:11:00Z</dcterms:created>
  <dcterms:modified xsi:type="dcterms:W3CDTF">2023-09-13T20:32:11Z</dcterms:modified>
</cp:coreProperties>
</file>