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74" r:id="rId37"/>
    <p:sldId id="293" r:id="rId38"/>
    <p:sldId id="321" r:id="rId39"/>
    <p:sldId id="322" r:id="rId40"/>
    <p:sldId id="330" r:id="rId41"/>
    <p:sldId id="335" r:id="rId42"/>
    <p:sldId id="337" r:id="rId43"/>
    <p:sldId id="331" r:id="rId44"/>
    <p:sldId id="332" r:id="rId45"/>
    <p:sldId id="317" r:id="rId46"/>
    <p:sldId id="318" r:id="rId47"/>
    <p:sldId id="311" r:id="rId48"/>
    <p:sldId id="312" r:id="rId49"/>
    <p:sldId id="271" r:id="rId50"/>
    <p:sldId id="295" r:id="rId51"/>
    <p:sldId id="319" r:id="rId52"/>
    <p:sldId id="320" r:id="rId53"/>
    <p:sldId id="313" r:id="rId54"/>
    <p:sldId id="278" r:id="rId55"/>
    <p:sldId id="277" r:id="rId56"/>
    <p:sldId id="279" r:id="rId57"/>
    <p:sldId id="280" r:id="rId58"/>
    <p:sldId id="281" r:id="rId59"/>
    <p:sldId id="333" r:id="rId60"/>
    <p:sldId id="325" r:id="rId61"/>
    <p:sldId id="326" r:id="rId62"/>
    <p:sldId id="327" r:id="rId63"/>
    <p:sldId id="328" r:id="rId64"/>
    <p:sldId id="329" r:id="rId65"/>
    <p:sldId id="298" r:id="rId66"/>
    <p:sldId id="299" r:id="rId67"/>
    <p:sldId id="300" r:id="rId68"/>
    <p:sldId id="301" r:id="rId69"/>
    <p:sldId id="302" r:id="rId70"/>
    <p:sldId id="303" r:id="rId71"/>
    <p:sldId id="308" r:id="rId72"/>
    <p:sldId id="309" r:id="rId73"/>
    <p:sldId id="306" r:id="rId74"/>
    <p:sldId id="307" r:id="rId75"/>
    <p:sldId id="304" r:id="rId76"/>
    <p:sldId id="29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Lst>
        </p14:section>
        <p14:section name="Intermediate Operations" id="{FE630BCF-A17C-4CED-9DD9-1D6A14534A70}">
          <p14:sldIdLst>
            <p14:sldId id="310"/>
            <p14:sldId id="276"/>
            <p14:sldId id="274"/>
            <p14:sldId id="293"/>
            <p14:sldId id="321"/>
            <p14:sldId id="322"/>
            <p14:sldId id="330"/>
            <p14:sldId id="335"/>
            <p14:sldId id="337"/>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baseline="0" dirty="0" smtClean="0"/>
              <a:t>The </a:t>
            </a:r>
            <a:r>
              <a:rPr lang="en-US" baseline="0" dirty="0" err="1"/>
              <a:t>addOne</a:t>
            </a:r>
            <a:r>
              <a:rPr lang="en-US" baseline="0" dirty="0"/>
              <a:t> operator is pure because it uses no data outside of the function and commutative because </a:t>
            </a:r>
            <a:r>
              <a:rPr lang="en-US" baseline="0" dirty="0" smtClean="0"/>
              <a:t>functions with less than 2 arguments </a:t>
            </a:r>
            <a:r>
              <a:rPr lang="en-US" baseline="0" dirty="0"/>
              <a:t>are always commutative.  The </a:t>
            </a:r>
            <a:r>
              <a:rPr lang="en-US" baseline="0" dirty="0" err="1"/>
              <a:t>getSalary</a:t>
            </a:r>
            <a:r>
              <a:rPr lang="en-US" baseline="0" dirty="0"/>
              <a:t> function is pure </a:t>
            </a:r>
            <a:r>
              <a:rPr lang="en-US" baseline="0" dirty="0" smtClean="0"/>
              <a:t>commutative because it uses </a:t>
            </a:r>
            <a:r>
              <a:rPr lang="en-US" baseline="0" dirty="0"/>
              <a:t>no data outside of the object passed in, and the result is </a:t>
            </a:r>
            <a:r>
              <a:rPr lang="en-US" baseline="0" dirty="0" smtClean="0"/>
              <a:t>the property of </a:t>
            </a:r>
            <a:r>
              <a:rPr lang="en-US" baseline="0" dirty="0"/>
              <a:t>the object.  The </a:t>
            </a:r>
            <a:r>
              <a:rPr lang="en-US" baseline="0" dirty="0" err="1"/>
              <a:t>getSet</a:t>
            </a:r>
            <a:r>
              <a:rPr lang="en-US" baseline="0" dirty="0"/>
              <a:t> supplier is pure commutative because it always creates </a:t>
            </a:r>
            <a:r>
              <a:rPr lang="en-US" baseline="0" dirty="0" smtClean="0"/>
              <a:t>empty </a:t>
            </a:r>
            <a:r>
              <a:rPr lang="en-US" baseline="0" dirty="0"/>
              <a:t>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invoke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Since the Supplier’s purpose is to provide a value, it is the most natural or canonical FI for a constructor reference.  A supplier requires an accessible no-</a:t>
            </a:r>
            <a:r>
              <a:rPr lang="en-US" baseline="0" dirty="0" err="1" smtClean="0"/>
              <a:t>args</a:t>
            </a:r>
            <a:r>
              <a:rPr lang="en-US" baseline="0" dirty="0" smtClean="0"/>
              <a:t> constructor.</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a:t>
            </a:r>
            <a:r>
              <a:rPr lang="en-US" dirty="0" smtClean="0"/>
              <a:t>limit, or reorder </a:t>
            </a:r>
            <a:r>
              <a:rPr lang="en-US" dirty="0"/>
              <a:t>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a:t>
            </a:r>
            <a:r>
              <a:rPr lang="en-US" baseline="0" dirty="0" smtClean="0"/>
              <a:t>Example </a:t>
            </a:r>
            <a:r>
              <a:rPr lang="en-US" baseline="0" dirty="0"/>
              <a:t>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The numbers collection is the data source.  The filter is the intermediate operation.  Reduce is a terminal reduction on the stream.  A reduction processes all the stream values to a single value.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create a new stream from an existing stream with an operation applied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creates a new stream where the Predicate is true.  For </a:t>
            </a:r>
            <a:r>
              <a:rPr lang="en-US" i="0" baseline="0" dirty="0"/>
              <a:t>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comparator.  This operation works on parallel streams.  When used on a sequential ordered stream, the sort is stable.  A stable sort means that ties, when the comparator returns zero, occur in the same order as they do in the underlying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4 are not included because the number 4 did not match the predicate and stopped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builder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2"/>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a:p>
            <a:r>
              <a:rPr lang="en-US" sz="2400" dirty="0" smtClean="0"/>
              <a:t>Represents a mapping from its input to its output.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“Pure Functions” usually means Pure Commutative Functions.</a:t>
            </a:r>
          </a:p>
          <a:p>
            <a:r>
              <a:rPr lang="en-US" sz="2400" dirty="0"/>
              <a:t>Such functions are inherently </a:t>
            </a:r>
            <a:r>
              <a:rPr lang="en-US" sz="2400" dirty="0" smtClean="0"/>
              <a:t>safe</a:t>
            </a:r>
            <a:r>
              <a:rPr lang="en-US" sz="2400" dirty="0"/>
              <a: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a:t>
            </a:r>
            <a:r>
              <a:rPr lang="en-US" sz="2200" dirty="0"/>
              <a:t>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676401"/>
            <a:ext cx="8836780"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4628040"/>
          </a:xfrm>
        </p:spPr>
        <p:txBody>
          <a:bodyPr>
            <a:normAutofit/>
          </a:bodyPr>
          <a:lstStyle/>
          <a:p>
            <a:r>
              <a:rPr lang="en-US" sz="3200" dirty="0"/>
              <a:t>Can be anything that supplies data</a:t>
            </a:r>
          </a:p>
          <a:p>
            <a:pPr lvl="1"/>
            <a:r>
              <a:rPr lang="en-US" sz="2400" dirty="0"/>
              <a:t>A Collection </a:t>
            </a:r>
          </a:p>
          <a:p>
            <a:pPr lvl="1"/>
            <a:r>
              <a:rPr lang="en-US" sz="2400" dirty="0"/>
              <a:t>A file</a:t>
            </a:r>
          </a:p>
          <a:p>
            <a:pPr lvl="1"/>
            <a:r>
              <a:rPr lang="en-US" sz="2400" dirty="0"/>
              <a:t>An iterated function </a:t>
            </a:r>
          </a:p>
          <a:p>
            <a:pPr lvl="1"/>
            <a:r>
              <a:rPr lang="en-US" sz="2400" dirty="0"/>
              <a:t>Can be infinite. </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a:t>
            </a:r>
            <a:r>
              <a:rPr lang="en-US" sz="2000" dirty="0" smtClean="0"/>
              <a:t>or finding items that </a:t>
            </a:r>
            <a:r>
              <a:rPr lang="en-US" sz="2000" dirty="0"/>
              <a:t>match a predicate </a:t>
            </a:r>
          </a:p>
          <a:p>
            <a:pPr lvl="1"/>
            <a:r>
              <a:rPr lang="en-US" sz="2000" dirty="0"/>
              <a:t>Mapping items using a function </a:t>
            </a:r>
          </a:p>
          <a:p>
            <a:pPr lvl="1"/>
            <a:r>
              <a:rPr lang="en-US" sz="2000" dirty="0"/>
              <a:t>Skipping and limiting items processed.  Can turn an infinite stream into a finite stream</a:t>
            </a:r>
            <a:r>
              <a:rPr lang="en-US" sz="2000" dirty="0" smtClean="0"/>
              <a:t>.</a:t>
            </a:r>
          </a:p>
          <a:p>
            <a:pPr lvl="1"/>
            <a:r>
              <a:rPr lang="en-US" sz="2000" dirty="0" smtClean="0"/>
              <a:t>Reordering the items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r>
              <a:rPr lang="en-US" sz="2600" dirty="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a:t>
            </a:r>
            <a:r>
              <a:rPr lang="en-US" sz="2400" dirty="0" smtClean="0"/>
              <a:t>.  Stream ordering matters</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393371"/>
            <a:ext cx="8314266" cy="5067300"/>
          </a:xfrm>
        </p:spPr>
        <p:txBody>
          <a:bodyPr>
            <a:normAutofit/>
          </a:bodyPr>
          <a:lstStyle/>
          <a:p>
            <a:r>
              <a:rPr lang="en-US" dirty="0" smtClean="0"/>
              <a:t>Sorts the elements in the stream. </a:t>
            </a:r>
          </a:p>
          <a:p>
            <a:r>
              <a:rPr lang="en-US" dirty="0" smtClean="0"/>
              <a:t>Supports parallel streams.  Sort is stable for sequential ordered streams.</a:t>
            </a:r>
          </a:p>
          <a:p>
            <a:pPr lvl="1"/>
            <a:r>
              <a:rPr lang="en-US" dirty="0" smtClean="0"/>
              <a:t>Stable sort means ties (compare = 0) retain underlying stream ordering.</a:t>
            </a:r>
          </a:p>
          <a:p>
            <a:r>
              <a:rPr lang="en-US" dirty="0" smtClean="0"/>
              <a:t>Sorts using the </a:t>
            </a:r>
            <a:r>
              <a:rPr lang="en-US" i="1" dirty="0" smtClean="0"/>
              <a:t>natural order</a:t>
            </a:r>
            <a:r>
              <a:rPr lang="en-US" dirty="0" smtClean="0"/>
              <a:t> only when elements are Comparable</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Natural order is only valid for </a:t>
            </a:r>
            <a:r>
              <a:rPr lang="en-US" dirty="0" err="1" smtClean="0">
                <a:solidFill>
                  <a:srgbClr val="008000"/>
                </a:solidFill>
                <a:highlight>
                  <a:srgbClr val="FFFFFF"/>
                </a:highlight>
                <a:latin typeface="Courier New" panose="02070309020205020404" pitchFamily="49" charset="0"/>
                <a:cs typeface="Courier New" panose="02070309020205020404" pitchFamily="49" charset="0"/>
              </a:rPr>
              <a:t>java.lang.Comparable</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sorted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dirty="0" smtClean="0">
              <a:latin typeface="Courier New" panose="02070309020205020404" pitchFamily="49" charset="0"/>
              <a:cs typeface="Courier New" panose="02070309020205020404" pitchFamily="49" charset="0"/>
            </a:endParaRPr>
          </a:p>
          <a:p>
            <a:r>
              <a:rPr lang="en-US" dirty="0" smtClean="0"/>
              <a:t>Sorts using a comparator</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of</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lhs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lhs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forEach</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out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8 8 7 6 4 4 3 3 2 */</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a:t>
            </a:r>
            <a:r>
              <a:rPr lang="en-US" dirty="0" smtClean="0"/>
              <a:t>statements.</a:t>
            </a:r>
          </a:p>
          <a:p>
            <a:r>
              <a:rPr lang="en-US" dirty="0" smtClean="0"/>
              <a:t>The Builder pattern can also be used to build and configure a stream.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a:t>
            </a:r>
            <a:r>
              <a:rPr lang="en-US" dirty="0" smtClean="0"/>
              <a:t>logic</a:t>
            </a:r>
          </a:p>
          <a:p>
            <a:r>
              <a:rPr lang="en-US" dirty="0" smtClean="0"/>
              <a:t>Source: </a:t>
            </a:r>
            <a:r>
              <a:rPr lang="en-US" i="1" dirty="0" smtClean="0"/>
              <a:t>Functional Programming in Java</a:t>
            </a:r>
            <a:r>
              <a:rPr lang="en-US" dirty="0"/>
              <a:t> </a:t>
            </a:r>
            <a:r>
              <a:rPr lang="en-US" dirty="0" smtClean="0"/>
              <a:t>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18826</TotalTime>
  <Words>9789</Words>
  <Application>Microsoft Office PowerPoint</Application>
  <PresentationFormat>Widescreen</PresentationFormat>
  <Paragraphs>894</Paragraphs>
  <Slides>76</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Filter</vt:lpstr>
      <vt:lpstr>Limit and Skip – Infinite Streams</vt:lpstr>
      <vt:lpstr>Limit Unbounded Streams</vt:lpstr>
      <vt:lpstr>Dangerous Unbounded Processing</vt:lpstr>
      <vt:lpstr>Safe Unbounded Processing</vt:lpstr>
      <vt:lpstr>Distinct</vt:lpstr>
      <vt:lpstr>Sorted</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1426</cp:revision>
  <dcterms:created xsi:type="dcterms:W3CDTF">2017-04-29T22:11:00Z</dcterms:created>
  <dcterms:modified xsi:type="dcterms:W3CDTF">2022-08-03T17:59:02Z</dcterms:modified>
</cp:coreProperties>
</file>