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javaOO/lambdaexpressions.html#approach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to Love the Lambda in the Stream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Java 8 Lambda and Functional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0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Lambda Expression?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Java, it is an unnamed function that may be bound to an interface as an object.</a:t>
            </a:r>
          </a:p>
          <a:p>
            <a:r>
              <a:rPr lang="en-US" sz="2400" dirty="0" smtClean="0"/>
              <a:t>Example 1</a:t>
            </a:r>
            <a:endParaRPr lang="en-US" sz="2400" dirty="0" smtClean="0"/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Predicate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isFive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n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isFive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// false </a:t>
            </a:r>
            <a:endParaRPr lang="en-US" sz="2400" dirty="0"/>
          </a:p>
          <a:p>
            <a:r>
              <a:rPr lang="en-US" sz="2400" dirty="0" smtClean="0"/>
              <a:t>Lambdas may only exist when assigned to a Functional Interface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n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// Does not compile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489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 (FI) in Java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7095"/>
            <a:ext cx="8596668" cy="4809564"/>
          </a:xfrm>
        </p:spPr>
        <p:txBody>
          <a:bodyPr>
            <a:normAutofit/>
          </a:bodyPr>
          <a:lstStyle/>
          <a:p>
            <a:r>
              <a:rPr lang="en-US" sz="2100" dirty="0"/>
              <a:t>“A functional interface is any interface that contains only one abstract method</a:t>
            </a:r>
            <a:r>
              <a:rPr lang="en-US" sz="2100" dirty="0" smtClean="0"/>
              <a:t>.” -- </a:t>
            </a:r>
            <a:r>
              <a:rPr lang="en-US" sz="2100" dirty="0" smtClean="0">
                <a:hlinkClick r:id="rId2"/>
              </a:rPr>
              <a:t>Oracle Java Tutorial</a:t>
            </a:r>
            <a:endParaRPr lang="en-US" sz="2100" dirty="0" smtClean="0"/>
          </a:p>
          <a:p>
            <a:r>
              <a:rPr lang="en-US" sz="2100" dirty="0" smtClean="0"/>
              <a:t>Example 2- Valid Functional Interface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FunctionalInterface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Optional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interface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Example2 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1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boolean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equals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Object other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In Object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1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hashCode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In Object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1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Abstract.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default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myMethod2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2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();}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1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myMethod3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2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;}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7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0330"/>
            <a:ext cx="8596668" cy="1317811"/>
          </a:xfrm>
        </p:spPr>
        <p:txBody>
          <a:bodyPr/>
          <a:lstStyle/>
          <a:p>
            <a:r>
              <a:rPr lang="en-US" dirty="0" smtClean="0"/>
              <a:t>Binding Lambda to Example2 FI vs Anonymous Inner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682"/>
            <a:ext cx="8596668" cy="5253318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 smtClean="0"/>
              <a:t>Both of these implement </a:t>
            </a:r>
            <a:r>
              <a:rPr lang="en-US" sz="3400" dirty="0" err="1" smtClean="0"/>
              <a:t>myMethod</a:t>
            </a:r>
            <a:r>
              <a:rPr lang="en-US" sz="3400" dirty="0" smtClean="0"/>
              <a:t> defined in Example2.</a:t>
            </a:r>
          </a:p>
          <a:p>
            <a:r>
              <a:rPr lang="en-US" sz="3400" dirty="0" smtClean="0"/>
              <a:t>Since there is only 1 abstract method, the lambda may omit specifiers required for method declarations.</a:t>
            </a:r>
          </a:p>
          <a:p>
            <a:r>
              <a:rPr lang="en-US" sz="3400" dirty="0" smtClean="0"/>
              <a:t>Method types and return values are inferred from the FI.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Example3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Example2 lambda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8 chars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Example2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innerClass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Example2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@Override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5 lines of code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lambda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3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innerClass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3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385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78107"/>
            <a:ext cx="8596668" cy="4562186"/>
          </a:xfrm>
        </p:spPr>
        <p:txBody>
          <a:bodyPr/>
          <a:lstStyle/>
          <a:p>
            <a:r>
              <a:rPr lang="en-US" dirty="0" smtClean="0"/>
              <a:t>The following conventions apply for type variables used by Java 8 FIs.</a:t>
            </a:r>
          </a:p>
          <a:p>
            <a:r>
              <a:rPr lang="en-US" dirty="0" smtClean="0"/>
              <a:t>T – First argument</a:t>
            </a:r>
          </a:p>
          <a:p>
            <a:r>
              <a:rPr lang="en-US" dirty="0" smtClean="0"/>
              <a:t>U – Second argument</a:t>
            </a:r>
          </a:p>
          <a:p>
            <a:r>
              <a:rPr lang="en-US" dirty="0" smtClean="0"/>
              <a:t>R – Return Value</a:t>
            </a:r>
          </a:p>
          <a:p>
            <a:r>
              <a:rPr lang="en-US" dirty="0" smtClean="0"/>
              <a:t>Any of the above are omitted if not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064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728</TotalTime>
  <Words>308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Courier New</vt:lpstr>
      <vt:lpstr>Trebuchet MS</vt:lpstr>
      <vt:lpstr>Wingdings 3</vt:lpstr>
      <vt:lpstr>Facet</vt:lpstr>
      <vt:lpstr>Learning to Love the Lambda in the Stream</vt:lpstr>
      <vt:lpstr>What is a Lambda Expression?</vt:lpstr>
      <vt:lpstr>Functional Interface (FI) in Java 8</vt:lpstr>
      <vt:lpstr>Binding Lambda to Example2 FI vs Anonymous Inner class</vt:lpstr>
      <vt:lpstr>Functional Interface Conventions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Love the Lambda in the Stream</dc:title>
  <dc:creator>Richard</dc:creator>
  <cp:lastModifiedBy>Richard</cp:lastModifiedBy>
  <cp:revision>16</cp:revision>
  <dcterms:created xsi:type="dcterms:W3CDTF">2017-04-29T22:11:00Z</dcterms:created>
  <dcterms:modified xsi:type="dcterms:W3CDTF">2017-05-01T03:25:30Z</dcterms:modified>
</cp:coreProperties>
</file>