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love-lambda" TargetMode="External"/><Relationship Id="rId2" Type="http://schemas.openxmlformats.org/officeDocument/2006/relationships/hyperlink" Target="https://www.linkedin.com/in/richardro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lambdaexpressions.html#approach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Love the Lambda in the 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Java 8 Lambda and Functional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0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Richard </a:t>
            </a:r>
            <a:r>
              <a:rPr lang="en-US" sz="2400" dirty="0" err="1" smtClean="0"/>
              <a:t>Roda</a:t>
            </a:r>
            <a:endParaRPr lang="en-US" sz="2400" dirty="0" smtClean="0"/>
          </a:p>
          <a:p>
            <a:r>
              <a:rPr lang="en-US" sz="2400" dirty="0" smtClean="0"/>
              <a:t>Sr. Technical Lead at DXC Technology</a:t>
            </a:r>
          </a:p>
          <a:p>
            <a:r>
              <a:rPr lang="en-US" sz="2400" dirty="0" smtClean="0"/>
              <a:t>Over 15 years of Java development experience</a:t>
            </a:r>
          </a:p>
          <a:p>
            <a:r>
              <a:rPr lang="en-US" sz="2400" dirty="0" smtClean="0"/>
              <a:t>OCA Java and Security+ certifications</a:t>
            </a:r>
          </a:p>
          <a:p>
            <a:r>
              <a:rPr lang="en-US" sz="2400" dirty="0" smtClean="0"/>
              <a:t>Linked In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www.linkedin.com/in/richardroda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Twitter: @</a:t>
            </a:r>
            <a:r>
              <a:rPr lang="en-US" sz="2400" dirty="0" err="1" smtClean="0"/>
              <a:t>Richard_Roda</a:t>
            </a:r>
            <a:endParaRPr lang="en-US" sz="2400" dirty="0" smtClean="0"/>
          </a:p>
          <a:p>
            <a:r>
              <a:rPr lang="en-US" sz="2400" dirty="0" smtClean="0"/>
              <a:t>These slides (pdf):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tinyurl.com/love-lambda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5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Lambda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Java, it is an unnamed function that may be bound to an interface as an object.</a:t>
            </a:r>
          </a:p>
          <a:p>
            <a:r>
              <a:rPr lang="en-US" sz="2400" dirty="0" smtClean="0"/>
              <a:t>Example 1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Predicate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false </a:t>
            </a:r>
            <a:endParaRPr lang="en-US" sz="2400" dirty="0"/>
          </a:p>
          <a:p>
            <a:r>
              <a:rPr lang="en-US" sz="2400" dirty="0" smtClean="0"/>
              <a:t>Lambdas may only exist when assigned to a Functional Interface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Does not compile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8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(FI)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095"/>
            <a:ext cx="8596668" cy="4809564"/>
          </a:xfrm>
        </p:spPr>
        <p:txBody>
          <a:bodyPr>
            <a:normAutofit/>
          </a:bodyPr>
          <a:lstStyle/>
          <a:p>
            <a:r>
              <a:rPr lang="en-US" sz="2100" dirty="0"/>
              <a:t>“A functional interface is any interface that contains only one abstract method</a:t>
            </a:r>
            <a:r>
              <a:rPr lang="en-US" sz="2100" dirty="0" smtClean="0"/>
              <a:t>.” -- </a:t>
            </a:r>
            <a:r>
              <a:rPr lang="en-US" sz="2100" dirty="0" smtClean="0">
                <a:hlinkClick r:id="rId2"/>
              </a:rPr>
              <a:t>Oracle Java Tutorial</a:t>
            </a:r>
            <a:endParaRPr lang="en-US" sz="2100" dirty="0" smtClean="0"/>
          </a:p>
          <a:p>
            <a:r>
              <a:rPr lang="en-US" sz="2100" dirty="0" smtClean="0"/>
              <a:t>Example 2- Valid Functional Interface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FunctionalInterface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Optional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interface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 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equals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 other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hashCode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Abstract.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myMethod2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();}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myMethod3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;}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0330"/>
            <a:ext cx="8596668" cy="1317811"/>
          </a:xfrm>
        </p:spPr>
        <p:txBody>
          <a:bodyPr/>
          <a:lstStyle/>
          <a:p>
            <a:r>
              <a:rPr lang="en-US" dirty="0" smtClean="0"/>
              <a:t>Binding Lambda to Example2 FI vs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5253318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Both of these implement </a:t>
            </a:r>
            <a:r>
              <a:rPr lang="en-US" sz="3400" dirty="0" err="1" smtClean="0"/>
              <a:t>myMethod</a:t>
            </a:r>
            <a:r>
              <a:rPr lang="en-US" sz="3400" dirty="0" smtClean="0"/>
              <a:t> defined in Example2.</a:t>
            </a:r>
          </a:p>
          <a:p>
            <a:r>
              <a:rPr lang="en-US" sz="3400" dirty="0" smtClean="0"/>
              <a:t>Since there is only 1 abstract method, the lambda may omit specifiers required for method declarations.</a:t>
            </a:r>
          </a:p>
          <a:p>
            <a:r>
              <a:rPr lang="en-US" sz="3400" dirty="0" smtClean="0"/>
              <a:t>Method types and return values are inferred from the FI.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Example3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lambda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8 chars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@Override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 lines of code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lambda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85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8107"/>
            <a:ext cx="8596668" cy="4562186"/>
          </a:xfrm>
        </p:spPr>
        <p:txBody>
          <a:bodyPr/>
          <a:lstStyle/>
          <a:p>
            <a:r>
              <a:rPr lang="en-US" dirty="0" smtClean="0"/>
              <a:t>The following conventions apply for </a:t>
            </a:r>
            <a:r>
              <a:rPr lang="en-US" dirty="0" smtClean="0"/>
              <a:t>type </a:t>
            </a:r>
            <a:r>
              <a:rPr lang="en-US" dirty="0" smtClean="0"/>
              <a:t>variables used by Java 8 </a:t>
            </a:r>
            <a:r>
              <a:rPr lang="en-US" dirty="0" smtClean="0"/>
              <a:t>FIs:</a:t>
            </a:r>
            <a:endParaRPr lang="en-US" dirty="0" smtClean="0"/>
          </a:p>
          <a:p>
            <a:r>
              <a:rPr lang="en-US" dirty="0" smtClean="0"/>
              <a:t>T – First argument</a:t>
            </a:r>
          </a:p>
          <a:p>
            <a:r>
              <a:rPr lang="en-US" dirty="0" smtClean="0"/>
              <a:t>U – Second argument</a:t>
            </a:r>
          </a:p>
          <a:p>
            <a:r>
              <a:rPr lang="en-US" dirty="0" smtClean="0"/>
              <a:t>R – Return Value</a:t>
            </a:r>
          </a:p>
          <a:p>
            <a:r>
              <a:rPr lang="en-US" dirty="0" smtClean="0"/>
              <a:t>Any of the above are omitted if not </a:t>
            </a:r>
            <a:r>
              <a:rPr lang="en-US" dirty="0" smtClean="0"/>
              <a:t>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an FI lacks an argument, T is used for the return value instead of 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06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987</TotalTime>
  <Words>368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Trebuchet MS</vt:lpstr>
      <vt:lpstr>Wingdings 3</vt:lpstr>
      <vt:lpstr>Facet</vt:lpstr>
      <vt:lpstr>Learning to Love the Lambda in the Stream</vt:lpstr>
      <vt:lpstr>Speaker Introduction</vt:lpstr>
      <vt:lpstr>What is a Lambda Expression?</vt:lpstr>
      <vt:lpstr>Functional Interface (FI) in Java 8</vt:lpstr>
      <vt:lpstr>Binding Lambda to Example2 FI vs Anonymous Inner class</vt:lpstr>
      <vt:lpstr>Functional Interface Conventions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Love the Lambda in the Stream</dc:title>
  <dc:creator>Richard</dc:creator>
  <cp:lastModifiedBy>Richard</cp:lastModifiedBy>
  <cp:revision>25</cp:revision>
  <dcterms:created xsi:type="dcterms:W3CDTF">2017-04-29T22:11:00Z</dcterms:created>
  <dcterms:modified xsi:type="dcterms:W3CDTF">2017-05-03T05:00:30Z</dcterms:modified>
</cp:coreProperties>
</file>