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only uses its arguments, has no side-effects, and always provides the same result for any given inputs.  A commutative function is a function that always produces the same result regardless of how its inputs are ordered.  Such a function must return either a constant immutable value or a new value to prevent the caller from changing  the return value state. If stream processing consists of pure commutative functions and operations, it is parallelizable and works with unordered data. The term “Pure Function” usually means “Pure Commutative Function” in a Stream context.  </a:t>
            </a:r>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smtClean="0"/>
              <a:t>sharedSet</a:t>
            </a:r>
            <a:r>
              <a:rPr lang="en-US" baseline="0" dirty="0" smtClean="0"/>
              <a:t> is not pure because a caller could modify the set for other callers.  </a:t>
            </a:r>
            <a:r>
              <a:rPr lang="en-US" baseline="0" dirty="0" err="1" smtClean="0"/>
              <a:t>printConsumer</a:t>
            </a:r>
            <a:r>
              <a:rPr lang="en-US" baseline="0" dirty="0" smtClean="0"/>
              <a:t> </a:t>
            </a:r>
            <a:r>
              <a:rPr lang="en-US" baseline="0" dirty="0"/>
              <a:t>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a:t>
            </a:r>
            <a:r>
              <a:rPr lang="en-US" baseline="0" dirty="0" smtClean="0"/>
              <a:t>file which should be used within a try-with-resources to close the file.  </a:t>
            </a:r>
            <a:r>
              <a:rPr lang="en-US" baseline="0" dirty="0"/>
              <a:t>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a:t>
            </a:r>
            <a:r>
              <a:rPr lang="en-US" baseline="0" dirty="0" smtClean="0"/>
              <a:t>When given a stream from a set, the first </a:t>
            </a:r>
            <a:r>
              <a:rPr lang="en-US" baseline="0" dirty="0"/>
              <a:t>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10/17/2023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lnSpcReduction="10000"/>
          </a:bodyPr>
          <a:lstStyle/>
          <a:p>
            <a:r>
              <a:rPr lang="en-US" sz="2400" dirty="0"/>
              <a:t>Accepts no arguments. Returns a value.</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 constant should be used unless a new object is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 Create an optional from a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Return a new or constant </a:t>
            </a:r>
            <a:r>
              <a:rPr lang="en-US" sz="2400" dirty="0" smtClean="0"/>
              <a:t>(immutable) </a:t>
            </a:r>
            <a:r>
              <a:rPr lang="en-US" sz="2400" dirty="0"/>
              <a:t>value.</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“Pure Function” usually means Pure Commutative Function.</a:t>
            </a:r>
          </a:p>
          <a:p>
            <a:r>
              <a:rPr lang="en-US" sz="2400" dirty="0"/>
              <a:t>Such functions are inherently safe and parallelizable.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creates a new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fontScale="92500"/>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may give differing answers.</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sharedSet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A caller could change the set for other callers.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xmlns=""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given arguments</a:t>
            </a:r>
          </a:p>
          <a:p>
            <a:r>
              <a:rPr lang="en-US" sz="2000" dirty="0"/>
              <a:t>Any ordering works correctly.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 read</a:t>
            </a:r>
          </a:p>
          <a:p>
            <a:r>
              <a:rPr lang="en-US" sz="2000" dirty="0"/>
              <a:t>All pure functions are inherently safe parallelizable functions</a:t>
            </a:r>
          </a:p>
        </p:txBody>
      </p:sp>
      <p:sp>
        <p:nvSpPr>
          <p:cNvPr id="4" name="Slide Number Placeholder 3">
            <a:extLst>
              <a:ext uri="{FF2B5EF4-FFF2-40B4-BE49-F238E27FC236}">
                <a16:creationId xmlns:a16="http://schemas.microsoft.com/office/drawing/2014/main" xmlns=""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or finding items that match a predicate </a:t>
            </a:r>
          </a:p>
          <a:p>
            <a:pPr lvl="1"/>
            <a:r>
              <a:rPr lang="en-US" sz="2000" dirty="0"/>
              <a:t>Mapping items using a function </a:t>
            </a:r>
          </a:p>
          <a:p>
            <a:pPr lvl="1"/>
            <a:r>
              <a:rPr lang="en-US" sz="2000" dirty="0"/>
              <a:t>Skipping and limiting items processed.  Can turn an infinite stream into a finite stream.</a:t>
            </a:r>
          </a:p>
          <a:p>
            <a:pPr lvl="1"/>
            <a:r>
              <a:rPr lang="en-US" sz="2000" dirty="0"/>
              <a:t>Reordering the items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pPr lvl="1"/>
            <a:r>
              <a:rPr lang="en-US" sz="1800" dirty="0"/>
              <a:t>A </a:t>
            </a:r>
            <a:r>
              <a:rPr lang="en-US" sz="1800" i="1" dirty="0"/>
              <a:t>reduction</a:t>
            </a:r>
            <a:r>
              <a:rPr lang="en-US" sz="1800" dirty="0"/>
              <a:t> produces a result from every stream element</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a:t>
            </a:r>
          </a:p>
          <a:p>
            <a:pPr lvl="1"/>
            <a:r>
              <a:rPr lang="en-US" sz="18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smtClean="0">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smtClean="0">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a:t>
            </a:r>
            <a:r>
              <a:rPr lang="en-US" sz="1900" dirty="0" smtClean="0"/>
              <a:t>processing when the collection is a set.</a:t>
            </a:r>
            <a:endParaRPr lang="en-US" sz="1900" dirty="0"/>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a:t>
            </a:r>
            <a:r>
              <a:rPr lang="en-US" sz="2000" dirty="0" smtClean="0"/>
              <a:t>value to </a:t>
            </a:r>
            <a:r>
              <a:rPr lang="en-US" sz="2000" dirty="0"/>
              <a:t>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a:t>
            </a:r>
            <a:r>
              <a:rPr lang="en-US" sz="2400">
                <a:solidFill>
                  <a:prstClr val="black">
                    <a:lumMod val="75000"/>
                    <a:lumOff val="25000"/>
                  </a:prstClr>
                </a:solidFill>
              </a:rPr>
              <a:t>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24145</TotalTime>
  <Words>11858</Words>
  <Application>Microsoft Office PowerPoint</Application>
  <PresentationFormat>Widescreen</PresentationFormat>
  <Paragraphs>1039</Paragraphs>
  <Slides>85</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1830</cp:revision>
  <dcterms:created xsi:type="dcterms:W3CDTF">2017-04-29T22:11:00Z</dcterms:created>
  <dcterms:modified xsi:type="dcterms:W3CDTF">2023-10-17T20:52:27Z</dcterms:modified>
</cp:coreProperties>
</file>