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BiConsumer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/>
              <a:t>IntConsumer</a:t>
            </a:r>
            <a:r>
              <a:rPr lang="en-US" sz="2400" dirty="0" smtClean="0"/>
              <a:t>,  and Long Consumer</a:t>
            </a: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  Also a good interface to use for the Factory Object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LongSupplier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BiFunction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]To[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</a:t>
            </a:r>
            <a:r>
              <a:rPr lang="en-US" sz="2400" dirty="0" smtClean="0"/>
              <a:t>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UnaryOperator</a:t>
            </a:r>
            <a:r>
              <a:rPr lang="en-US" sz="2400" dirty="0" smtClean="0"/>
              <a:t>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BinaryOperator</a:t>
            </a:r>
            <a:endParaRPr lang="en-US" sz="2400" dirty="0" smtClean="0"/>
          </a:p>
          <a:p>
            <a:r>
              <a:rPr lang="en-US" sz="2400" dirty="0" err="1" smtClean="0"/>
              <a:t>UnaryOperator</a:t>
            </a:r>
            <a:r>
              <a:rPr lang="en-US" sz="2400" dirty="0" smtClean="0"/>
              <a:t>&lt;T&gt; extends Function&lt;T,T&gt; and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BiFunction</a:t>
            </a:r>
            <a:r>
              <a:rPr lang="en-US" sz="2400" dirty="0" smtClean="0"/>
              <a:t>&lt;T,T,T&gt;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compare to 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791636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  Is not a data structure, but rather a computation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data source,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new stream with the operation appended to it.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</a:t>
            </a:r>
            <a:r>
              <a:rPr lang="en-US" sz="2400" dirty="0" smtClean="0"/>
              <a:t>class members, </a:t>
            </a:r>
            <a:r>
              <a:rPr lang="en-US" sz="2400" i="1" dirty="0" smtClean="0"/>
              <a:t>effectively </a:t>
            </a:r>
            <a:r>
              <a:rPr lang="en-US" sz="2400" i="1" dirty="0" smtClean="0"/>
              <a:t>final </a:t>
            </a:r>
            <a:r>
              <a:rPr lang="en-US" sz="2400" dirty="0" smtClean="0"/>
              <a:t>arguments and </a:t>
            </a:r>
            <a:r>
              <a:rPr lang="en-US" sz="2400" dirty="0" smtClean="0"/>
              <a:t>local </a:t>
            </a:r>
            <a:r>
              <a:rPr lang="en-US" sz="2400" dirty="0" smtClean="0"/>
              <a:t>variables </a:t>
            </a:r>
            <a:r>
              <a:rPr lang="en-US" sz="2400" dirty="0" smtClean="0"/>
              <a:t>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</a:t>
            </a:r>
            <a:r>
              <a:rPr lang="en-US" sz="2100" dirty="0" smtClean="0"/>
              <a:t>—</a:t>
            </a:r>
            <a:r>
              <a:rPr lang="en-US" sz="2100" dirty="0" smtClean="0"/>
              <a:t> </a:t>
            </a:r>
            <a:r>
              <a:rPr lang="en-US" sz="2100" dirty="0" smtClean="0">
                <a:hlinkClick r:id="rId2"/>
              </a:rPr>
              <a:t>Oracle Java </a:t>
            </a:r>
            <a:r>
              <a:rPr lang="en-US" sz="2100" dirty="0" smtClean="0">
                <a:hlinkClick r:id="rId2"/>
              </a:rPr>
              <a:t>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</a:t>
            </a:r>
            <a:r>
              <a:rPr lang="en-US" sz="3400" dirty="0" smtClean="0"/>
              <a:t>abstract functional</a:t>
            </a:r>
            <a:r>
              <a:rPr lang="en-US" sz="3400" dirty="0" smtClean="0"/>
              <a:t> </a:t>
            </a:r>
            <a:r>
              <a:rPr lang="en-US" sz="3400" dirty="0" smtClean="0"/>
              <a:t>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BiPredicate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LongPredicate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2041</TotalTime>
  <Words>934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Functional Interface (FI) in Java 8</vt:lpstr>
      <vt:lpstr>Binding Lambda to Example2 FI vs Anonymous Inner class</vt:lpstr>
      <vt:lpstr>Functional Interface Conventions</vt:lpstr>
      <vt:lpstr>Key Functional Interfaces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Stream</vt:lpstr>
      <vt:lpstr>Definition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96</cp:revision>
  <dcterms:created xsi:type="dcterms:W3CDTF">2017-04-29T22:11:00Z</dcterms:created>
  <dcterms:modified xsi:type="dcterms:W3CDTF">2017-05-07T17:54:07Z</dcterms:modified>
</cp:coreProperties>
</file>