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smtClean="0"/>
              <a:t>These slides (pdf):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Example 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false </a:t>
            </a:r>
            <a:endParaRPr lang="en-US" sz="2400" dirty="0"/>
          </a:p>
          <a:p>
            <a:r>
              <a:rPr lang="en-US" sz="2400" dirty="0" smtClean="0"/>
              <a:t>Lambdas may only exist when assigned to a Functional Interface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Does not compile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--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Optional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Abstract.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only 1 abstract method, the lambda may omit specifiers required for method declarations.</a:t>
            </a:r>
          </a:p>
          <a:p>
            <a:r>
              <a:rPr lang="en-US" sz="3400" dirty="0" smtClean="0"/>
              <a:t>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/>
          <a:lstStyle/>
          <a:p>
            <a:r>
              <a:rPr lang="en-US" dirty="0" smtClean="0"/>
              <a:t>The following conventions apply for type variables used by Java 8 FIs.</a:t>
            </a:r>
          </a:p>
          <a:p>
            <a:r>
              <a:rPr lang="en-US" dirty="0" smtClean="0"/>
              <a:t>T – First argument</a:t>
            </a:r>
          </a:p>
          <a:p>
            <a:r>
              <a:rPr lang="en-US" dirty="0" smtClean="0"/>
              <a:t>U – Second argument</a:t>
            </a:r>
          </a:p>
          <a:p>
            <a:r>
              <a:rPr lang="en-US" dirty="0" smtClean="0"/>
              <a:t>R – Return Value</a:t>
            </a:r>
          </a:p>
          <a:p>
            <a:r>
              <a:rPr lang="en-US" dirty="0" smtClean="0"/>
              <a:t>Any of the above are omitted if not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347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Functional Interface (FI) in Java 8</vt:lpstr>
      <vt:lpstr>Binding Lambda to Example2 FI vs Anonymous Inner class</vt:lpstr>
      <vt:lpstr>Functional Interface Conventions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21</cp:revision>
  <dcterms:created xsi:type="dcterms:W3CDTF">2017-04-29T22:11:00Z</dcterms:created>
  <dcterms:modified xsi:type="dcterms:W3CDTF">2017-05-03T04:42:36Z</dcterms:modified>
</cp:coreProperties>
</file>