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commutative</a:t>
            </a:r>
            <a:r>
              <a:rPr lang="en-US" baseline="0" dirty="0" smtClean="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a:t>
            </a:r>
            <a:r>
              <a:rPr lang="en-US" baseline="0" dirty="0" smtClean="0"/>
              <a:t>.  </a:t>
            </a:r>
            <a:r>
              <a:rPr lang="en-US" baseline="0" dirty="0" err="1" smtClean="0"/>
              <a:t>safeSet</a:t>
            </a:r>
            <a:r>
              <a:rPr lang="en-US" baseline="0" dirty="0" smtClean="0"/>
              <a:t> is an example of a safe parallelizable function.  The </a:t>
            </a:r>
            <a:r>
              <a:rPr lang="en-US" baseline="0" dirty="0" err="1" smtClean="0"/>
              <a:t>immutableSet</a:t>
            </a:r>
            <a:r>
              <a:rPr lang="en-US" baseline="0" dirty="0" smtClean="0"/>
              <a:t> does not change, it always gives the same answer for an argument, and the set may be concurrently accessed</a:t>
            </a:r>
            <a:r>
              <a:rPr lang="en-US" baseline="0" dirty="0" smtClean="0"/>
              <a:t>.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smtClean="0"/>
              <a:t>pureAddConstant</a:t>
            </a:r>
            <a:r>
              <a:rPr lang="en-US" baseline="0" dirty="0" smtClean="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a:t>
            </a:r>
            <a:r>
              <a:rPr lang="en-US" baseline="0" dirty="0" smtClean="0"/>
              <a:t>separation </a:t>
            </a:r>
            <a:r>
              <a:rPr lang="en-US" baseline="0" dirty="0"/>
              <a:t>of concerns: these calls are only concerned with the widgets to process.  The </a:t>
            </a:r>
            <a:r>
              <a:rPr lang="en-US" baseline="0" dirty="0" smtClean="0"/>
              <a:t>stream </a:t>
            </a:r>
            <a:r>
              <a:rPr lang="en-US" baseline="0" dirty="0"/>
              <a:t>processing </a:t>
            </a:r>
            <a:r>
              <a:rPr lang="en-US" baseline="0" dirty="0" smtClean="0"/>
              <a:t>is the </a:t>
            </a:r>
            <a:r>
              <a:rPr lang="en-US" baseline="0" dirty="0"/>
              <a:t>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a:t>
            </a:r>
            <a:r>
              <a:rPr lang="en-US" i="0" baseline="0" dirty="0" smtClean="0"/>
              <a:t>.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a:t>
            </a:r>
            <a:r>
              <a:rPr lang="en-US" baseline="0" dirty="0" smtClean="0"/>
              <a:t>stream.  </a:t>
            </a:r>
            <a:r>
              <a:rPr lang="en-US" baseline="0" dirty="0"/>
              <a:t>The first example get 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a:t>
            </a:r>
            <a:r>
              <a:rPr lang="en-US" baseline="0" dirty="0" smtClean="0"/>
              <a:t>six lines </a:t>
            </a:r>
            <a:r>
              <a:rPr lang="en-US" baseline="0" dirty="0"/>
              <a:t>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xmlns="" id="{7E2D588B-F943-4A5F-F65D-869CE93CA9DB}"/>
              </a:ext>
            </a:extLst>
          </p:cNvPr>
          <p:cNvSpPr>
            <a:spLocks noGrp="1"/>
          </p:cNvSpPr>
          <p:nvPr>
            <p:ph idx="1"/>
          </p:nvPr>
        </p:nvSpPr>
        <p:spPr>
          <a:xfrm>
            <a:off x="677333" y="986444"/>
            <a:ext cx="8871219" cy="5237018"/>
          </a:xfrm>
        </p:spPr>
        <p:txBody>
          <a:bodyPr>
            <a:noAutofit/>
          </a:bodyPr>
          <a:lstStyle/>
          <a:p>
            <a:r>
              <a:rPr lang="en-US" sz="2000" dirty="0" smtClean="0"/>
              <a:t>May read information outside of the function</a:t>
            </a:r>
          </a:p>
          <a:p>
            <a:r>
              <a:rPr lang="en-US" sz="2000" dirty="0" smtClean="0"/>
              <a:t>The </a:t>
            </a:r>
            <a:r>
              <a:rPr lang="en-US" sz="2000" dirty="0"/>
              <a:t>information </a:t>
            </a:r>
            <a:r>
              <a:rPr lang="en-US" sz="2000" dirty="0" smtClean="0"/>
              <a:t>read does </a:t>
            </a:r>
            <a:r>
              <a:rPr lang="en-US" sz="2000" dirty="0"/>
              <a:t>not change during stream execution</a:t>
            </a:r>
          </a:p>
          <a:p>
            <a:r>
              <a:rPr lang="en-US" sz="2000" dirty="0"/>
              <a:t>No side effects: Nothing outside of the return value </a:t>
            </a:r>
            <a:r>
              <a:rPr lang="en-US" sz="2000" dirty="0" smtClean="0"/>
              <a:t>changes</a:t>
            </a:r>
          </a:p>
          <a:p>
            <a:r>
              <a:rPr lang="en-US" sz="2000" dirty="0"/>
              <a:t>Always produces the same answer for given </a:t>
            </a:r>
            <a:r>
              <a:rPr lang="en-US" sz="2000" dirty="0" smtClean="0"/>
              <a:t>arguments</a:t>
            </a:r>
            <a:endParaRPr lang="en-US" sz="2000" dirty="0"/>
          </a:p>
          <a:p>
            <a:r>
              <a:rPr lang="en-US" sz="2000" dirty="0"/>
              <a:t>Any ordering works correctly</a:t>
            </a:r>
            <a:r>
              <a:rPr lang="en-US" sz="2000" dirty="0"/>
              <a:t>. </a:t>
            </a:r>
            <a:endParaRPr lang="en-US" sz="2000" dirty="0" smtClean="0"/>
          </a:p>
          <a:p>
            <a:r>
              <a:rPr lang="en-US" sz="2000" dirty="0" smtClean="0"/>
              <a:t>Parallelizable when the outside information may be read concurrently.</a:t>
            </a:r>
          </a:p>
          <a:p>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a:t>
            </a:r>
            <a:r>
              <a:rPr lang="en-US" sz="1800" dirty="0" smtClean="0"/>
              <a:t>change.</a:t>
            </a:r>
            <a:endParaRPr lang="en-US" sz="1800" dirty="0"/>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a:t>
            </a:r>
            <a:r>
              <a:rPr lang="en-US" sz="1800" dirty="0" smtClean="0"/>
              <a:t>function</a:t>
            </a:r>
          </a:p>
          <a:p>
            <a:r>
              <a:rPr lang="en-US" sz="2000" dirty="0" smtClean="0"/>
              <a:t>Safety and concurrency depends on external information read</a:t>
            </a:r>
          </a:p>
          <a:p>
            <a:r>
              <a:rPr lang="en-US" sz="2000" dirty="0" smtClean="0"/>
              <a:t>All pure functions are inherently safe parallelizable functions</a:t>
            </a:r>
            <a:endParaRPr lang="en-US" sz="2000" dirty="0"/>
          </a:p>
        </p:txBody>
      </p:sp>
      <p:sp>
        <p:nvSpPr>
          <p:cNvPr id="4" name="Slide Number Placeholder 3">
            <a:extLst>
              <a:ext uri="{FF2B5EF4-FFF2-40B4-BE49-F238E27FC236}">
                <a16:creationId xmlns:a16="http://schemas.microsoft.com/office/drawing/2014/main" xmlns=""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smtClean="0"/>
              <a:t>A stream </a:t>
            </a:r>
            <a:r>
              <a:rPr lang="en-US" sz="2000" dirty="0"/>
              <a:t>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Transforms the stream to include the </a:t>
            </a:r>
            <a:r>
              <a:rPr lang="en-US" sz="2400" dirty="0" smtClean="0"/>
              <a:t>first elements </a:t>
            </a:r>
            <a:r>
              <a:rPr lang="en-US" sz="2400" dirty="0"/>
              <a:t>that match the </a:t>
            </a:r>
            <a:r>
              <a:rPr lang="en-US" sz="2400" dirty="0" smtClean="0"/>
              <a:t>predicate. </a:t>
            </a:r>
            <a:r>
              <a:rPr lang="en-US" sz="2400" dirty="0" smtClean="0"/>
              <a:t>It stops</a:t>
            </a:r>
            <a:r>
              <a:rPr lang="en-US" sz="2400" dirty="0" smtClean="0"/>
              <a:t> </a:t>
            </a:r>
            <a:r>
              <a:rPr lang="en-US" sz="2400" dirty="0"/>
              <a:t>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an ordered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a:t>
            </a:r>
            <a:r>
              <a:rPr lang="en-US" sz="2400" dirty="0" smtClean="0"/>
              <a:t>first elements </a:t>
            </a:r>
            <a:r>
              <a:rPr lang="en-US" sz="2400" dirty="0"/>
              <a:t>that match the </a:t>
            </a:r>
            <a:r>
              <a:rPr lang="en-US" sz="2400" dirty="0" smtClean="0"/>
              <a:t>predicate.  It stops skipping </a:t>
            </a:r>
            <a:r>
              <a:rPr lang="en-US" sz="2400" dirty="0"/>
              <a:t>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an ordered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Operation </a:t>
            </a:r>
            <a:r>
              <a:rPr lang="en-US" dirty="0"/>
              <a:t>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a:t>
            </a:r>
            <a:r>
              <a:rPr lang="en-US" sz="2000" dirty="0" smtClean="0"/>
              <a:t>stream creation and processing</a:t>
            </a:r>
            <a:r>
              <a:rPr lang="en-US" sz="2000" dirty="0"/>
              <a:t>.</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a:t>
            </a:r>
            <a:r>
              <a:rPr lang="en-US" dirty="0" smtClean="0"/>
              <a:t>Intermediate Operation </a:t>
            </a:r>
            <a:r>
              <a:rPr lang="en-US" dirty="0"/>
              <a:t>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r>
              <a:rPr lang="en-US" sz="2400" dirty="0" smtClean="0">
                <a:solidFill>
                  <a:prstClr val="black">
                    <a:lumMod val="75000"/>
                    <a:lumOff val="25000"/>
                  </a:prstClr>
                </a:solidFill>
              </a:rPr>
              <a:t>.</a:t>
            </a:r>
          </a:p>
          <a:p>
            <a:r>
              <a:rPr lang="en-US" sz="2400" dirty="0" smtClean="0">
                <a:solidFill>
                  <a:prstClr val="black">
                    <a:lumMod val="75000"/>
                    <a:lumOff val="25000"/>
                  </a:prstClr>
                </a:solidFill>
              </a:rPr>
              <a:t>A filter operation may be used if only a subset of the items should be mapped or reduced.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24026</TotalTime>
  <Words>11784</Words>
  <Application>Microsoft Office PowerPoint</Application>
  <PresentationFormat>Widescreen</PresentationFormat>
  <Paragraphs>1034</Paragraphs>
  <Slides>85</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1814</cp:revision>
  <dcterms:created xsi:type="dcterms:W3CDTF">2017-04-29T22:11:00Z</dcterms:created>
  <dcterms:modified xsi:type="dcterms:W3CDTF">2023-09-12T15:07:54Z</dcterms:modified>
</cp:coreProperties>
</file>