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9/22/2023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Such functions are inherently safe and parallelizable.</a:t>
            </a:r>
          </a:p>
          <a:p>
            <a:r>
              <a:rPr lang="en-US" sz="2400" dirty="0"/>
              <a:t>“Pure Function” usually means Pure Commutative Function.</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always creates an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inherently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a:t>
            </a:r>
            <a:r>
              <a:rPr lang="en-US" sz="2400">
                <a:solidFill>
                  <a:prstClr val="black">
                    <a:lumMod val="75000"/>
                    <a:lumOff val="25000"/>
                  </a:prstClr>
                </a:solidFill>
              </a:rPr>
              <a:t>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24026</TotalTime>
  <Words>11784</Words>
  <Application>Microsoft Office PowerPoint</Application>
  <PresentationFormat>Widescreen</PresentationFormat>
  <Paragraphs>1034</Paragraphs>
  <Slides>85</Slides>
  <Notes>84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1818</cp:revision>
  <dcterms:created xsi:type="dcterms:W3CDTF">2017-04-29T22:11:00Z</dcterms:created>
  <dcterms:modified xsi:type="dcterms:W3CDTF">2023-09-23T01:32:56Z</dcterms:modified>
</cp:coreProperties>
</file>