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0" r:id="rId17"/>
    <p:sldId id="285" r:id="rId18"/>
    <p:sldId id="286" r:id="rId19"/>
    <p:sldId id="287" r:id="rId20"/>
    <p:sldId id="288" r:id="rId21"/>
    <p:sldId id="289" r:id="rId22"/>
    <p:sldId id="270" r:id="rId23"/>
    <p:sldId id="269" r:id="rId24"/>
    <p:sldId id="271" r:id="rId25"/>
    <p:sldId id="273" r:id="rId26"/>
    <p:sldId id="275" r:id="rId27"/>
    <p:sldId id="276" r:id="rId28"/>
    <p:sldId id="274" r:id="rId29"/>
    <p:sldId id="278" r:id="rId30"/>
    <p:sldId id="277" r:id="rId31"/>
    <p:sldId id="279" r:id="rId32"/>
    <p:sldId id="280" r:id="rId33"/>
    <p:sldId id="281" r:id="rId34"/>
    <p:sldId id="282" r:id="rId35"/>
    <p:sldId id="283" r:id="rId36"/>
    <p:sldId id="284"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 id="263"/>
            <p14:sldId id="260"/>
            <p14:sldId id="264"/>
            <p14:sldId id="265"/>
            <p14:sldId id="266"/>
            <p14:sldId id="267"/>
            <p14:sldId id="268"/>
            <p14:sldId id="272"/>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78"/>
            <p14:sldId id="277"/>
            <p14:sldId id="279"/>
            <p14:sldId id="280"/>
            <p14:sldId id="281"/>
          </p14:sldIdLst>
        </p14:section>
        <p14:section name="Unit Testing a Stream" id="{30359A68-2953-4021-9A41-FAA25B40E841}">
          <p14:sldIdLst>
            <p14:sldId id="282"/>
            <p14:sldId id="283"/>
            <p14:sldId id="28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who has heard</a:t>
            </a:r>
            <a:r>
              <a:rPr lang="en-US" baseline="0" dirty="0" smtClean="0"/>
              <a:t> of DXC technology.  Sparse response might build case as to why DXC should sponsor Code </a:t>
            </a:r>
            <a:r>
              <a:rPr lang="en-US" baseline="0" dirty="0" err="1" smtClean="0"/>
              <a:t>PaLOUsa</a:t>
            </a:r>
            <a:r>
              <a:rPr lang="en-US" baseline="0" dirty="0" smtClean="0"/>
              <a:t> in future.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RichardRoda/2017-CodePaLOUsa-Lambda"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Useful for implementing a Visitor </a:t>
            </a:r>
            <a:r>
              <a:rPr lang="en-US" sz="2400" dirty="0"/>
              <a:t>pattern via </a:t>
            </a:r>
            <a:r>
              <a:rPr lang="en-US" sz="2400" dirty="0" err="1" smtClean="0">
                <a:solidFill>
                  <a:srgbClr val="000000"/>
                </a:solidFill>
                <a:latin typeface="Courier New" panose="02070309020205020404" pitchFamily="49" charset="0"/>
              </a:rPr>
              <a:t>forEach</a:t>
            </a:r>
            <a:endParaRPr lang="en-US" sz="2400" dirty="0" smtClean="0"/>
          </a:p>
          <a:p>
            <a:r>
              <a:rPr lang="en-US" sz="2400" dirty="0"/>
              <a:t>Functional 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origin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DXC Technology</a:t>
            </a:r>
          </a:p>
          <a:p>
            <a:r>
              <a:rPr lang="en-US" sz="2600" dirty="0" smtClean="0"/>
              <a:t>Over 15 years of Java development experience</a:t>
            </a:r>
          </a:p>
          <a:p>
            <a:r>
              <a:rPr lang="en-US" sz="2600" dirty="0" smtClean="0"/>
              <a:t>OCA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a:t>
            </a:r>
            <a:r>
              <a:rPr lang="en-US" sz="2000" dirty="0" smtClean="0"/>
              <a:t>functional interface</a:t>
            </a:r>
            <a:r>
              <a:rPr lang="en-US" sz="2000" dirty="0" smtClean="0"/>
              <a:t> </a:t>
            </a:r>
            <a:r>
              <a:rPr lang="en-US" sz="2000" dirty="0" smtClean="0"/>
              <a:t>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a:t>
            </a:r>
            <a:r>
              <a:rPr lang="en-US" dirty="0" smtClean="0"/>
              <a:t>property</a:t>
            </a:r>
            <a:r>
              <a:rPr lang="en-US" dirty="0" smtClean="0"/>
              <a:t>.  </a:t>
            </a:r>
            <a:r>
              <a:rPr lang="en-US" dirty="0" smtClean="0"/>
              <a:t>For addition, it is 0.  For a multiplication it is </a:t>
            </a:r>
            <a:r>
              <a:rPr lang="en-US" dirty="0" smtClean="0"/>
              <a:t>1, for strings it is “” (empty string).</a:t>
            </a:r>
            <a:endParaRPr lang="en-US" dirty="0" smtClean="0"/>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t>
            </a:r>
            <a:r>
              <a:rPr lang="en-US" sz="2400" dirty="0" smtClean="0"/>
              <a:t>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may be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a:t>
            </a:r>
            <a:r>
              <a:rPr lang="en-US" sz="2400" dirty="0" smtClean="0"/>
              <a:t>parameter or returned as a result.</a:t>
            </a:r>
            <a:endParaRPr lang="en-US" sz="2400" dirty="0" smtClean="0"/>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Testing a Stream</a:t>
            </a:r>
            <a:endParaRPr lang="en-US" dirty="0"/>
          </a:p>
        </p:txBody>
      </p:sp>
      <p:sp>
        <p:nvSpPr>
          <p:cNvPr id="5" name="Subtitle 4"/>
          <p:cNvSpPr>
            <a:spLocks noGrp="1"/>
          </p:cNvSpPr>
          <p:nvPr>
            <p:ph type="subTitle" idx="1"/>
          </p:nvPr>
        </p:nvSpPr>
        <p:spPr/>
        <p:txBody>
          <a:bodyPr/>
          <a:lstStyle/>
          <a:p>
            <a:r>
              <a:rPr lang="en-US" dirty="0" smtClean="0"/>
              <a:t>Unit Tests as Builders </a:t>
            </a:r>
            <a:r>
              <a:rPr lang="en-US" smtClean="0"/>
              <a:t>or Decorators </a:t>
            </a:r>
            <a:r>
              <a:rPr lang="en-US" dirty="0" smtClean="0"/>
              <a:t>for a Stream</a:t>
            </a:r>
            <a:endParaRPr lang="en-US" dirty="0"/>
          </a:p>
        </p:txBody>
      </p:sp>
    </p:spTree>
    <p:extLst>
      <p:ext uri="{BB962C8B-B14F-4D97-AF65-F5344CB8AC3E}">
        <p14:creationId xmlns:p14="http://schemas.microsoft.com/office/powerpoint/2010/main" val="1813444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Builder</a:t>
            </a:r>
            <a:endParaRPr lang="en-US" dirty="0"/>
          </a:p>
        </p:txBody>
      </p:sp>
      <p:sp>
        <p:nvSpPr>
          <p:cNvPr id="5" name="Subtitle 4"/>
          <p:cNvSpPr>
            <a:spLocks noGrp="1"/>
          </p:cNvSpPr>
          <p:nvPr>
            <p:ph type="subTitle" idx="1"/>
          </p:nvPr>
        </p:nvSpPr>
        <p:spPr/>
        <p:txBody>
          <a:bodyPr/>
          <a:lstStyle/>
          <a:p>
            <a:r>
              <a:rPr lang="en-US" dirty="0" smtClean="0"/>
              <a:t>Passes through the builder or adds an intermediate operation for testing.</a:t>
            </a:r>
            <a:endParaRPr lang="en-US" dirty="0"/>
          </a:p>
        </p:txBody>
      </p:sp>
    </p:spTree>
    <p:extLst>
      <p:ext uri="{BB962C8B-B14F-4D97-AF65-F5344CB8AC3E}">
        <p14:creationId xmlns:p14="http://schemas.microsoft.com/office/powerpoint/2010/main" val="3423788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Decorator</a:t>
            </a:r>
            <a:endParaRPr lang="en-US" dirty="0"/>
          </a:p>
        </p:txBody>
      </p:sp>
      <p:sp>
        <p:nvSpPr>
          <p:cNvPr id="5" name="Subtitle 4"/>
          <p:cNvSpPr>
            <a:spLocks noGrp="1"/>
          </p:cNvSpPr>
          <p:nvPr>
            <p:ph type="subTitle" idx="1"/>
          </p:nvPr>
        </p:nvSpPr>
        <p:spPr/>
        <p:txBody>
          <a:bodyPr/>
          <a:lstStyle/>
          <a:p>
            <a:r>
              <a:rPr lang="en-US" dirty="0" smtClean="0"/>
              <a:t>Decorate the lambdas used in the stream with testing functionality</a:t>
            </a:r>
            <a:endParaRPr lang="en-US" dirty="0"/>
          </a:p>
        </p:txBody>
      </p:sp>
    </p:spTree>
    <p:extLst>
      <p:ext uri="{BB962C8B-B14F-4D97-AF65-F5344CB8AC3E}">
        <p14:creationId xmlns:p14="http://schemas.microsoft.com/office/powerpoint/2010/main" val="941002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3" name="Content Placeholder 2"/>
          <p:cNvSpPr>
            <a:spLocks noGrp="1"/>
          </p:cNvSpPr>
          <p:nvPr>
            <p:ph idx="1"/>
          </p:nvPr>
        </p:nvSpPr>
        <p:spPr>
          <a:xfrm>
            <a:off x="677334" y="1591235"/>
            <a:ext cx="8596668" cy="4450127"/>
          </a:xfrm>
        </p:spPr>
        <p:txBody>
          <a:bodyPr/>
          <a:lstStyle/>
          <a:p>
            <a:r>
              <a:rPr lang="en-US" sz="2400" dirty="0" smtClean="0"/>
              <a:t>Richard </a:t>
            </a:r>
            <a:r>
              <a:rPr lang="en-US" sz="2400" dirty="0" err="1" smtClean="0"/>
              <a:t>Roda</a:t>
            </a:r>
            <a:endParaRPr lang="en-US" sz="2400" dirty="0" smtClean="0"/>
          </a:p>
          <a:p>
            <a:r>
              <a:rPr lang="en-US" sz="2400" dirty="0" smtClean="0"/>
              <a:t>Linked In: </a:t>
            </a:r>
            <a:r>
              <a:rPr lang="en-US" sz="2400" dirty="0" smtClean="0">
                <a:hlinkClick r:id="rId2"/>
              </a:rPr>
              <a:t>https://www.linkedin.com/in/richardroda</a:t>
            </a:r>
            <a:r>
              <a:rPr lang="en-US" sz="2400" dirty="0" smtClean="0"/>
              <a:t> </a:t>
            </a:r>
          </a:p>
          <a:p>
            <a:r>
              <a:rPr lang="en-US" sz="2400" dirty="0" smtClean="0"/>
              <a:t>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t>
            </a:r>
            <a:r>
              <a:rPr lang="en-US" i="1" dirty="0" smtClean="0"/>
              <a:t>Argument List</a:t>
            </a:r>
            <a:r>
              <a:rPr lang="en-US" i="1" dirty="0" smtClean="0"/>
              <a: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endParaRPr lang="en-US" i="1" dirty="0" smtClean="0"/>
          </a:p>
          <a:p>
            <a:pPr lvl="1"/>
            <a:r>
              <a:rPr lang="en-US" i="1" dirty="0" smtClean="0"/>
              <a:t> [</a:t>
            </a:r>
            <a:r>
              <a:rPr lang="en-US" i="1" dirty="0" smtClean="0"/>
              <a:t>Argument List</a:t>
            </a:r>
            <a:r>
              <a:rPr lang="en-US" i="1" dirty="0" smtClean="0"/>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t>
            </a:r>
            <a:r>
              <a:rPr lang="en-US" dirty="0" smtClean="0"/>
              <a:t>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a:t>
            </a:r>
            <a:r>
              <a:rPr lang="en-US" sz="2400" dirty="0" smtClean="0"/>
              <a:t>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6586</TotalTime>
  <Words>3309</Words>
  <Application>Microsoft Office PowerPoint</Application>
  <PresentationFormat>Widescreen</PresentationFormat>
  <Paragraphs>354</Paragraphs>
  <Slides>37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Method Reference</vt:lpstr>
      <vt:lpstr>Method Reference</vt:lpstr>
      <vt:lpstr>Static Method Reference</vt:lpstr>
      <vt:lpstr>Method on an Instance</vt:lpstr>
      <vt:lpstr>Constructor Method</vt:lpstr>
      <vt:lpstr>Instance Method</vt:lpstr>
      <vt:lpstr>Streams</vt:lpstr>
      <vt:lpstr>What is a Java Stream?</vt:lpstr>
      <vt:lpstr>Add a collection of numbers</vt:lpstr>
      <vt:lpstr>Breaking Down the Stream</vt:lpstr>
      <vt:lpstr>Primitive Streams</vt:lpstr>
      <vt:lpstr>Map</vt:lpstr>
      <vt:lpstr>Filter</vt:lpstr>
      <vt:lpstr>Collecting – The Stream.Collect Method</vt:lpstr>
      <vt:lpstr>Partition</vt:lpstr>
      <vt:lpstr>Grouping By</vt:lpstr>
      <vt:lpstr>Grouping By Concurrent</vt:lpstr>
      <vt:lpstr>Joining</vt:lpstr>
      <vt:lpstr>Unit Testing a Stream</vt:lpstr>
      <vt:lpstr>Unit Test Using Builder</vt:lpstr>
      <vt:lpstr>Unit Test Using Decorator</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270</cp:revision>
  <dcterms:created xsi:type="dcterms:W3CDTF">2017-04-29T22:11:00Z</dcterms:created>
  <dcterms:modified xsi:type="dcterms:W3CDTF">2017-06-09T03:08:32Z</dcterms:modified>
</cp:coreProperties>
</file>