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15B3C-1181-4445-BB6A-6BED1DF2958C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4C6D0C-3B12-4A90-A1D1-21EBC78A9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524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C6D0C-3B12-4A90-A1D1-21EBC78A97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050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C6D0C-3B12-4A90-A1D1-21EBC78A97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98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DE08-9B48-44D6-83D4-230A82F93FAE}" type="datetime1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C52C-C3C1-4927-8E70-C103DE1C3321}" type="datetime1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3D6A5-38A1-4FEC-A43A-47F48DEDEFD3}" type="datetime1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26438-717D-40FF-AE1C-BA0484F53167}" type="datetime1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40F7-7708-4F95-8DF5-779CE1EBFAFE}" type="datetime1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1B8F5-007F-4624-9D09-74A4BB144A1B}" type="datetime1">
              <a:rPr lang="en-US" smtClean="0"/>
              <a:t>3/18/2015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2302-F773-471B-A447-C9E7D11FB526}" type="datetime1">
              <a:rPr lang="en-US" smtClean="0"/>
              <a:t>3/18/2015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C5C8-7D30-45A5-B6D7-01D5FFF04AAA}" type="datetime1">
              <a:rPr lang="en-US" smtClean="0"/>
              <a:t>3/18/2015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C164-A71A-4152-83A1-27E2B515D187}" type="datetime1">
              <a:rPr lang="en-US" smtClean="0"/>
              <a:t>3/18/2015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7CF3C-9740-4894-A406-34BF11EA8119}" type="datetime1">
              <a:rPr lang="en-US" smtClean="0"/>
              <a:t>3/18/2015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EF08F-C222-4314-9819-054B5D3660D4}" type="datetime1">
              <a:rPr lang="en-US" smtClean="0"/>
              <a:t>3/18/2015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A4D54-662E-4D1F-9D66-59ED33158556}" type="datetime1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kedin.com/in/richardrod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Modeling Workflows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Event Driven Deterministic Finite Automata (DFA)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231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Speaker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Richard </a:t>
            </a:r>
            <a:r>
              <a:rPr lang="en-US" dirty="0" err="1"/>
              <a:t>Roda’s</a:t>
            </a:r>
            <a:r>
              <a:rPr lang="en-US" dirty="0"/>
              <a:t> linked in profile: </a:t>
            </a:r>
            <a:r>
              <a:rPr lang="en-US" dirty="0">
                <a:hlinkClick r:id="rId2"/>
              </a:rPr>
              <a:t>http://www.linkedin.com/in/richardroda </a:t>
            </a:r>
            <a:endParaRPr lang="en-US" dirty="0" smtClean="0"/>
          </a:p>
          <a:p>
            <a:r>
              <a:rPr lang="en-US" dirty="0" smtClean="0"/>
              <a:t>Over </a:t>
            </a:r>
            <a:r>
              <a:rPr lang="en-US" dirty="0"/>
              <a:t>15 years of IT experience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Sr</a:t>
            </a:r>
            <a:r>
              <a:rPr lang="en-US" dirty="0"/>
              <a:t>. Software Engineer for Hewlett Packard for the Army at Ft. </a:t>
            </a:r>
            <a:r>
              <a:rPr lang="en-US" dirty="0" smtClean="0"/>
              <a:t>Knox</a:t>
            </a:r>
            <a:endParaRPr lang="en-US" dirty="0" smtClean="0"/>
          </a:p>
          <a:p>
            <a:r>
              <a:rPr lang="en-US" dirty="0" smtClean="0"/>
              <a:t>Headquarters </a:t>
            </a:r>
            <a:r>
              <a:rPr lang="en-US" dirty="0"/>
              <a:t>Support Structure application Technical Lead. </a:t>
            </a:r>
            <a:endParaRPr lang="en-US" dirty="0" smtClean="0"/>
          </a:p>
          <a:p>
            <a:r>
              <a:rPr lang="en-US" dirty="0" smtClean="0"/>
              <a:t>Certifications</a:t>
            </a:r>
            <a:r>
              <a:rPr lang="en-US" dirty="0"/>
              <a:t>: Security+, ITILv3 Foundation </a:t>
            </a:r>
            <a:endParaRPr lang="en-US" dirty="0" smtClean="0"/>
          </a:p>
          <a:p>
            <a:r>
              <a:rPr lang="en-US" dirty="0" smtClean="0"/>
              <a:t>BA </a:t>
            </a:r>
            <a:r>
              <a:rPr lang="en-US" dirty="0"/>
              <a:t>Business with minor in Computer Science from Warren Wilson College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31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Customer wanted long running complex workflow </a:t>
            </a:r>
            <a:r>
              <a:rPr lang="en-US" dirty="0" smtClean="0"/>
              <a:t>implemented</a:t>
            </a:r>
          </a:p>
          <a:p>
            <a:r>
              <a:rPr lang="en-US" dirty="0" smtClean="0"/>
              <a:t>[Workflow Image Here]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49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Initial Reaction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726" y="1600200"/>
            <a:ext cx="2162547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42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Finite State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finite state machine is a mathematical abstraction that accepts or rejects a string based on states and transitions.</a:t>
            </a:r>
          </a:p>
          <a:p>
            <a:r>
              <a:rPr lang="en-US" dirty="0" smtClean="0"/>
              <a:t>[Insert FSM diagram that accepts a*b.]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91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Event Driven Deterministic Finite Automata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finite state machine that uses events instead of an alphabet.</a:t>
            </a:r>
          </a:p>
          <a:p>
            <a:r>
              <a:rPr lang="en-US" dirty="0" smtClean="0"/>
              <a:t>States can convey meanings besides ‘Accept’ and ‘Reject’</a:t>
            </a:r>
          </a:p>
          <a:p>
            <a:r>
              <a:rPr lang="en-US" dirty="0" smtClean="0"/>
              <a:t>Commonly used in embedded systems to track or implement complex hardware state.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60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Database Representation of an Event Driven DFA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797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172</Words>
  <Application>Microsoft Office PowerPoint</Application>
  <PresentationFormat>On-screen Show (4:3)</PresentationFormat>
  <Paragraphs>30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Modeling Workflows</vt:lpstr>
      <vt:lpstr>Speaker Introduction</vt:lpstr>
      <vt:lpstr>Motivation</vt:lpstr>
      <vt:lpstr>My Initial Reaction</vt:lpstr>
      <vt:lpstr>Finite State Machine</vt:lpstr>
      <vt:lpstr>Event Driven Deterministic Finite Automata</vt:lpstr>
      <vt:lpstr>Database Representation of an Event Driven DFA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Workflows</dc:title>
  <dc:creator>Richard</dc:creator>
  <cp:lastModifiedBy>Richard</cp:lastModifiedBy>
  <cp:revision>17</cp:revision>
  <dcterms:created xsi:type="dcterms:W3CDTF">2006-08-16T00:00:00Z</dcterms:created>
  <dcterms:modified xsi:type="dcterms:W3CDTF">2015-03-19T03:55:36Z</dcterms:modified>
</cp:coreProperties>
</file>