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8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</a:t>
            </a:r>
            <a:r>
              <a:rPr lang="en-US" dirty="0" smtClean="0"/>
              <a:t>DFA </a:t>
            </a:r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</a:t>
            </a:r>
            <a:r>
              <a:rPr lang="en-US" dirty="0" smtClean="0"/>
              <a:t>program size.</a:t>
            </a:r>
            <a:endParaRPr lang="en-US" dirty="0" smtClean="0"/>
          </a:p>
          <a:p>
            <a:r>
              <a:rPr lang="en-US" dirty="0" smtClean="0"/>
              <a:t>An interactive program only has to load information about the </a:t>
            </a:r>
            <a:r>
              <a:rPr lang="en-US" dirty="0" smtClean="0"/>
              <a:t>current state.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event source only needs to send its event.</a:t>
            </a:r>
          </a:p>
          <a:p>
            <a:r>
              <a:rPr lang="en-US" dirty="0" smtClean="0"/>
              <a:t>A stored procedure processes events sent to it directly on the </a:t>
            </a:r>
            <a:r>
              <a:rPr lang="en-US" dirty="0" smtClean="0"/>
              <a:t>database without network overhead.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Workflow is defined by its start state’s closure.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</a:t>
            </a:r>
            <a:r>
              <a:rPr lang="en-US" dirty="0" smtClean="0"/>
              <a:t>events.</a:t>
            </a:r>
            <a:endParaRPr lang="en-US" dirty="0" smtClean="0"/>
          </a:p>
          <a:p>
            <a:r>
              <a:rPr lang="en-US" dirty="0" smtClean="0"/>
              <a:t>Defines the default display name (or resource key) and if the event is </a:t>
            </a:r>
            <a:r>
              <a:rPr lang="en-US" dirty="0" smtClean="0"/>
              <a:t>passive.</a:t>
            </a:r>
          </a:p>
          <a:p>
            <a:r>
              <a:rPr lang="en-US" dirty="0" smtClean="0"/>
              <a:t>When an event is passive, </a:t>
            </a:r>
            <a:r>
              <a:rPr lang="en-US" dirty="0" smtClean="0"/>
              <a:t>the </a:t>
            </a:r>
            <a:r>
              <a:rPr lang="en-US" dirty="0" smtClean="0"/>
              <a:t>resulting state does not become the current </a:t>
            </a:r>
            <a:r>
              <a:rPr lang="en-US" dirty="0" smtClean="0"/>
              <a:t>state.</a:t>
            </a:r>
            <a:endParaRPr lang="en-US" dirty="0" smtClean="0"/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increase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r>
              <a:rPr lang="en-US" dirty="0" smtClean="0"/>
              <a:t>There could be workflows for both approving a new salary and hiring a new employee.  The hiring a new employee could use (transition into) the approving a new salary workflow.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Each workflow has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Temporary Table DFA_WORKFLOW_ENTITY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invocation of DFA stored procedure, this table is populated with all DFA_WORKFLOW ids associated with the entity.</a:t>
            </a:r>
          </a:p>
          <a:p>
            <a:r>
              <a:rPr lang="en-US" dirty="0" smtClean="0"/>
              <a:t>After invocation, this table includes any new states and workflows that were created as a result of the DFA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DFA_WORKFLOW_ENTITY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DFA_WORKFLOW_ENTITY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Demonstration of DFA used to track workflow of hiring a new employee.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DFA Workflow the Right </a:t>
            </a:r>
            <a:r>
              <a:rPr lang="en-US" dirty="0"/>
              <a:t>C</a:t>
            </a:r>
            <a:r>
              <a:rPr lang="en-US" dirty="0" smtClean="0"/>
              <a:t>hoice?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when you are given a hammer, everything looks like a nail, but sometimes this is not the best choice when…</a:t>
            </a:r>
          </a:p>
          <a:p>
            <a:r>
              <a:rPr lang="en-US" dirty="0" smtClean="0"/>
              <a:t>An objective does not have a well defined order (which means it isn’t actually a workflow…)</a:t>
            </a:r>
          </a:p>
          <a:p>
            <a:r>
              <a:rPr lang="en-US" dirty="0" smtClean="0"/>
              <a:t>A workflow is data centric as opposed to process centric.  Computed/generated columns coupled with triggers work well for this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(and Hopefully Answers)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wants over 25 long running complex workflows </a:t>
            </a:r>
            <a:r>
              <a:rPr lang="en-US" smtClean="0"/>
              <a:t>like this one implemented.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" y="2743200"/>
            <a:ext cx="8992379" cy="3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</a:t>
            </a:r>
            <a:r>
              <a:rPr lang="en-US" dirty="0" smtClean="0"/>
              <a:t>Machine 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FSM is a mathematical construct that processes symbols using states and vertices</a:t>
            </a:r>
            <a:endParaRPr lang="en-US" dirty="0" smtClean="0"/>
          </a:p>
          <a:p>
            <a:r>
              <a:rPr lang="en-US" dirty="0" smtClean="0"/>
              <a:t>A Deterministic Finite Automaton (DFA) is a FSM where any symbol has 0 or 1 vertices.</a:t>
            </a:r>
            <a:endParaRPr lang="en-US" dirty="0" smtClean="0"/>
          </a:p>
          <a:p>
            <a:r>
              <a:rPr lang="en-US" dirty="0" smtClean="0"/>
              <a:t>Example: Classical </a:t>
            </a:r>
            <a:r>
              <a:rPr lang="en-US" dirty="0" smtClean="0"/>
              <a:t>DFA that </a:t>
            </a:r>
            <a:r>
              <a:rPr lang="en-US" dirty="0" smtClean="0"/>
              <a:t>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00092"/>
            <a:ext cx="6732324" cy="17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</a:t>
            </a:r>
            <a:r>
              <a:rPr lang="en-US" dirty="0" smtClean="0"/>
              <a:t>Deterministic Finite Automaton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instead of </a:t>
            </a:r>
            <a:r>
              <a:rPr lang="en-US" dirty="0" smtClean="0"/>
              <a:t>symbols.</a:t>
            </a:r>
            <a:endParaRPr lang="en-US" dirty="0" smtClean="0"/>
          </a:p>
          <a:p>
            <a:r>
              <a:rPr lang="en-US" dirty="0" smtClean="0"/>
              <a:t>Commonly used in embedded </a:t>
            </a:r>
            <a:r>
              <a:rPr lang="en-US" dirty="0" smtClean="0"/>
              <a:t>systems and networking to track state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smtClean="0"/>
              <a:t>DFA that </a:t>
            </a:r>
            <a:r>
              <a:rPr lang="en-US" dirty="0" smtClean="0"/>
              <a:t>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247433"/>
            <a:ext cx="7467601" cy="2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Microsoft Office PowerPoint</Application>
  <PresentationFormat>On-screen Show (4:3)</PresentationFormat>
  <Paragraphs>139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 (FSM)</vt:lpstr>
      <vt:lpstr>Event Driven Deterministic Finite Automaton (DFA)</vt:lpstr>
      <vt:lpstr>Why Store and Manipulate the DFA in a Database?</vt:lpstr>
      <vt:lpstr>Design Advantage: Platform and Language Agnostic</vt:lpstr>
      <vt:lpstr>Design Advantage: Historical Persistence</vt:lpstr>
      <vt:lpstr>Database DFA Scalability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Temporary Table DFA_WORKFLOW_ENTITY</vt:lpstr>
      <vt:lpstr>Entity Procedures</vt:lpstr>
      <vt:lpstr>Employee Demo</vt:lpstr>
      <vt:lpstr>Is DFA Workflow the Right Choice?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/>
  <cp:lastModifiedBy/>
  <cp:revision>107</cp:revision>
  <dcterms:created xsi:type="dcterms:W3CDTF">2006-08-16T00:00:00Z</dcterms:created>
  <dcterms:modified xsi:type="dcterms:W3CDTF">2015-04-01T02:59:44Z</dcterms:modified>
</cp:coreProperties>
</file>