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of a Database DFA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the size of the program.</a:t>
            </a:r>
          </a:p>
          <a:p>
            <a:r>
              <a:rPr lang="en-US" dirty="0" smtClean="0"/>
              <a:t>An interactive program only has to load information about the current state that is being manipulated.  An event source only needs to send its event.</a:t>
            </a:r>
          </a:p>
          <a:p>
            <a:r>
              <a:rPr lang="en-US" dirty="0" smtClean="0"/>
              <a:t>A stored procedure processes events sent to it directly on the database.  This avoids the network overhead that a client program would entail.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The closure of a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[Insert Picture of Schema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change</a:t>
            </a:r>
            <a:r>
              <a:rPr lang="en-US" dirty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transitions (vertices) between two states.</a:t>
            </a:r>
          </a:p>
          <a:p>
            <a:r>
              <a:rPr lang="en-US" dirty="0" smtClean="0"/>
              <a:t>May override the display name from LKUP_EVENT.</a:t>
            </a:r>
          </a:p>
          <a:p>
            <a:r>
              <a:rPr lang="en-US" dirty="0" smtClean="0"/>
              <a:t>Has constraints that must be satisfied to </a:t>
            </a:r>
            <a:r>
              <a:rPr lang="en-US" smtClean="0"/>
              <a:t>be 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the various workflows that may be initiated and tracked by the system.</a:t>
            </a:r>
          </a:p>
          <a:p>
            <a:r>
              <a:rPr lang="en-US" dirty="0" smtClean="0"/>
              <a:t>Defines a start state and start event.  The DFA for the workflow is the closure (set of states and transitions) reachable from the start state.</a:t>
            </a:r>
          </a:p>
          <a:p>
            <a:r>
              <a:rPr lang="en-US" dirty="0" smtClean="0"/>
              <a:t>Multiple workflows may share the same start state or have overlapping (non empty intersection of) closures.  This improves maintainability of workflows that are the same or similar.  A single change updates all identically.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Out-processing steps for resigning and retiring.  These are two workflows, but the out-processing for the employee would (hypothetically) be the same.</a:t>
            </a:r>
          </a:p>
          <a:p>
            <a:r>
              <a:rPr lang="en-US" dirty="0" smtClean="0"/>
              <a:t>There could be many workflows that share the same basic steps, such as create, review, approve and execute.  These workflows could be modeled to share the same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an instance of a given workflow from LKUP_WORKFLOW_TYP.</a:t>
            </a:r>
          </a:p>
          <a:p>
            <a:r>
              <a:rPr lang="en-US" dirty="0" smtClean="0"/>
              <a:t>Has comments that apply to the origination and entire workflow.</a:t>
            </a:r>
          </a:p>
          <a:p>
            <a:r>
              <a:rPr lang="en-US" dirty="0" smtClean="0"/>
              <a:t>May be spawned from another DFA state.</a:t>
            </a:r>
          </a:p>
          <a:p>
            <a:r>
              <a:rPr lang="en-US" dirty="0" smtClean="0"/>
              <a:t>If spawned, may be specified as a sub workflow.</a:t>
            </a:r>
          </a:p>
          <a:p>
            <a:r>
              <a:rPr lang="en-US" dirty="0" smtClean="0"/>
              <a:t>When all sub-workflows in a given state are completed, the parent workflow is sent the event </a:t>
            </a:r>
            <a:r>
              <a:rPr lang="en-US" cap="small" dirty="0" smtClean="0"/>
              <a:t>sub workflows complete.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Has exactly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</a:t>
            </a:r>
            <a:r>
              <a:rPr lang="en-US" smtClean="0"/>
              <a:t>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Makes it possible to share the same </a:t>
            </a:r>
            <a:r>
              <a:rPr lang="en-US" dirty="0" err="1" smtClean="0"/>
              <a:t>dfa</a:t>
            </a:r>
            <a:r>
              <a:rPr lang="en-US" dirty="0" smtClean="0"/>
              <a:t> database with multiple projects and entities.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Should control cardinality via unique constraints if applicable.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implemented</a:t>
            </a:r>
          </a:p>
          <a:p>
            <a:r>
              <a:rPr lang="en-US" dirty="0" smtClean="0"/>
              <a:t>[Workflow Image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classical finite </a:t>
            </a:r>
            <a:r>
              <a:rPr lang="en-US" dirty="0" smtClean="0"/>
              <a:t>state machine is a mathematical abstraction that accepts or rejects a string </a:t>
            </a:r>
            <a:r>
              <a:rPr lang="en-US" dirty="0" smtClean="0"/>
              <a:t>using states and transitions.</a:t>
            </a:r>
            <a:endParaRPr lang="en-US" dirty="0" smtClean="0"/>
          </a:p>
          <a:p>
            <a:r>
              <a:rPr lang="en-US" dirty="0" smtClean="0"/>
              <a:t>Example: Classical FSM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4191000"/>
            <a:ext cx="6426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that uses events instead of an alphabet.</a:t>
            </a:r>
          </a:p>
          <a:p>
            <a:r>
              <a:rPr lang="en-US" dirty="0" smtClean="0"/>
              <a:t>States can convey meanings besides ‘Accept’ and ‘Reject’</a:t>
            </a:r>
          </a:p>
          <a:p>
            <a:r>
              <a:rPr lang="en-US" dirty="0" smtClean="0"/>
              <a:t>Commonly used in embedded systems to track or implement complex hardware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also be used to track or mimic a workflow.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1233</Words>
  <Application>Microsoft Office PowerPoint</Application>
  <PresentationFormat>On-screen Show (4:3)</PresentationFormat>
  <Paragraphs>131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Deterministic Finite Automata (DFA)</vt:lpstr>
      <vt:lpstr>Why Store and Manipulate the DFA in a Database?</vt:lpstr>
      <vt:lpstr>Design Advantage: Platform and Language Agnostic</vt:lpstr>
      <vt:lpstr>Design Advantage: Historical Persistence</vt:lpstr>
      <vt:lpstr>Scalability of a Database DFA implementation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72</cp:revision>
  <dcterms:created xsi:type="dcterms:W3CDTF">2006-08-16T00:00:00Z</dcterms:created>
  <dcterms:modified xsi:type="dcterms:W3CDTF">2015-03-25T04:27:28Z</dcterms:modified>
</cp:coreProperties>
</file>