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of a Database DFA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the size of the program.</a:t>
            </a:r>
          </a:p>
          <a:p>
            <a:r>
              <a:rPr lang="en-US" dirty="0" smtClean="0"/>
              <a:t>An interactive program only has to load information about the current state that is being manipulated.  An event source only needs to send its event.</a:t>
            </a:r>
          </a:p>
          <a:p>
            <a:r>
              <a:rPr lang="en-US" dirty="0" smtClean="0"/>
              <a:t>A stored procedure processes events sent to it directly on the database.  This avoids the network overhead that a client program would entail.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The closure of a workflow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events, which correspond to the set of symbols available to a classical FSM.</a:t>
            </a:r>
          </a:p>
          <a:p>
            <a:r>
              <a:rPr lang="en-US" dirty="0" smtClean="0"/>
              <a:t>Defines the default display name (or resource key) and if the event is passive (the resulting state does not become the current state).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change</a:t>
            </a:r>
            <a:r>
              <a:rPr lang="en-US" dirty="0"/>
              <a:t>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Has exactly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</a:t>
            </a:r>
            <a:r>
              <a:rPr lang="en-US" smtClean="0"/>
              <a:t>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Temporary Table DFA_WORKFLOW_ENTITY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invocation of DFA stored procedure, this table is populated with all DFA_WORKFLOW ids associated with the entity.</a:t>
            </a:r>
          </a:p>
          <a:p>
            <a:r>
              <a:rPr lang="en-US" dirty="0" smtClean="0"/>
              <a:t>After invocation, this table includes any new states and workflows that were created as a result of the DFA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DFA_WORKFLOW_ENTITY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DFA_WORKFLOW_ENTITY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smtClean="0"/>
              <a:t>wants </a:t>
            </a:r>
            <a:r>
              <a:rPr lang="en-US" dirty="0" smtClean="0"/>
              <a:t>over 25 long </a:t>
            </a:r>
            <a:r>
              <a:rPr lang="en-US" dirty="0" smtClean="0"/>
              <a:t>running complex </a:t>
            </a:r>
            <a:r>
              <a:rPr lang="en-US" dirty="0" smtClean="0"/>
              <a:t>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classical finite state machine is a mathematical abstraction that accepts or rejects a string using states and transitions.</a:t>
            </a:r>
          </a:p>
          <a:p>
            <a:r>
              <a:rPr lang="en-US" dirty="0" smtClean="0"/>
              <a:t>Example: Classical FSM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190999"/>
            <a:ext cx="7418125" cy="19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Driven 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an alphabet.</a:t>
            </a:r>
          </a:p>
          <a:p>
            <a:r>
              <a:rPr lang="en-US" dirty="0" smtClean="0"/>
              <a:t>Commonly used in embedded systems to track or implement complex hardware state.</a:t>
            </a:r>
          </a:p>
          <a:p>
            <a:r>
              <a:rPr lang="en-US" dirty="0" smtClean="0"/>
              <a:t>Example FSM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4799"/>
            <a:ext cx="7924800" cy="2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1105</Words>
  <Application>Microsoft Office PowerPoint</Application>
  <PresentationFormat>On-screen Show (4:3)</PresentationFormat>
  <Paragraphs>124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</vt:lpstr>
      <vt:lpstr>Event Driven Finite State Machine</vt:lpstr>
      <vt:lpstr>Why Store and Manipulate the DFA in a Database?</vt:lpstr>
      <vt:lpstr>Design Advantage: Platform and Language Agnostic</vt:lpstr>
      <vt:lpstr>Design Advantage: Historical Persistence</vt:lpstr>
      <vt:lpstr>Scalability of a Database DFA implementation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Temporary Table DFA_WORKFLOW_ENTITY</vt:lpstr>
      <vt:lpstr>Entity Procedures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RodaRE</cp:lastModifiedBy>
  <cp:revision>92</cp:revision>
  <dcterms:created xsi:type="dcterms:W3CDTF">2006-08-16T00:00:00Z</dcterms:created>
  <dcterms:modified xsi:type="dcterms:W3CDTF">2015-03-31T13:13:35Z</dcterms:modified>
</cp:coreProperties>
</file>