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Knox </a:t>
            </a:r>
            <a:endParaRPr lang="en-US" dirty="0" smtClean="0"/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wanted long running complex workflow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</Words>
  <Application>Microsoft Office PowerPoint</Application>
  <PresentationFormat>On-screen Show 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Deterministic Finite Automata (DFA)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Richard</cp:lastModifiedBy>
  <cp:revision>6</cp:revision>
  <dcterms:created xsi:type="dcterms:W3CDTF">2006-08-16T00:00:00Z</dcterms:created>
  <dcterms:modified xsi:type="dcterms:W3CDTF">2015-03-15T05:04:01Z</dcterms:modified>
</cp:coreProperties>
</file>