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8" r:id="rId11"/>
    <p:sldId id="264" r:id="rId12"/>
    <p:sldId id="266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15B3C-1181-4445-BB6A-6BED1DF2958C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6D0C-3B12-4A90-A1D1-21EBC78A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2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E08-9B48-44D6-83D4-230A82F93FAE}" type="datetime1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52C-C3C1-4927-8E70-C103DE1C3321}" type="datetime1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D6A5-38A1-4FEC-A43A-47F48DEDEFD3}" type="datetime1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6438-717D-40FF-AE1C-BA0484F53167}" type="datetime1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40F7-7708-4F95-8DF5-779CE1EBFAFE}" type="datetime1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B8F5-007F-4624-9D09-74A4BB144A1B}" type="datetime1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2302-F773-471B-A447-C9E7D11FB526}" type="datetime1">
              <a:rPr lang="en-US" smtClean="0"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5C8-7D30-45A5-B6D7-01D5FFF04AAA}" type="datetime1">
              <a:rPr lang="en-US" smtClean="0"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164-A71A-4152-83A1-27E2B515D187}" type="datetime1">
              <a:rPr lang="en-US" smtClean="0"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CF3C-9740-4894-A406-34BF11EA8119}" type="datetime1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F08F-C222-4314-9819-054B5D3660D4}" type="datetime1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4D54-662E-4D1F-9D66-59ED33158556}" type="datetime1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richardro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Event Driven Deterministic Finite Automata (DFA)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Direct User Input to apply an event (action) to a specific workflow.  Example: Manager approves pay raise.</a:t>
            </a:r>
          </a:p>
          <a:p>
            <a:r>
              <a:rPr lang="en-US" dirty="0" smtClean="0"/>
              <a:t>Application updates.  Example: Employee salary update results in a </a:t>
            </a:r>
            <a:r>
              <a:rPr lang="en-US" cap="small" dirty="0" smtClean="0"/>
              <a:t>salary change</a:t>
            </a:r>
            <a:r>
              <a:rPr lang="en-US" dirty="0"/>
              <a:t> </a:t>
            </a:r>
            <a:r>
              <a:rPr lang="en-US" dirty="0" smtClean="0"/>
              <a:t>event.</a:t>
            </a:r>
          </a:p>
          <a:p>
            <a:r>
              <a:rPr lang="en-US" dirty="0" smtClean="0"/>
              <a:t>Services (SOA).  Example: A request to a notification system may be sent due to a salary change resulting in a </a:t>
            </a:r>
            <a:r>
              <a:rPr lang="en-US" cap="small" dirty="0" smtClean="0"/>
              <a:t>employee notify</a:t>
            </a:r>
            <a:r>
              <a:rPr lang="en-US" dirty="0" smtClean="0"/>
              <a:t> event.</a:t>
            </a:r>
          </a:p>
          <a:p>
            <a:r>
              <a:rPr lang="en-US" dirty="0" smtClean="0"/>
              <a:t>Extract, Transform and Load (ETL) system.</a:t>
            </a:r>
          </a:p>
          <a:p>
            <a:r>
              <a:rPr lang="en-US" dirty="0" smtClean="0"/>
              <a:t>Another workflow, especially a parent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1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DFA states.</a:t>
            </a:r>
          </a:p>
          <a:p>
            <a:r>
              <a:rPr lang="en-US" dirty="0" smtClean="0"/>
              <a:t>Defines display name (or key).</a:t>
            </a:r>
          </a:p>
          <a:p>
            <a:r>
              <a:rPr lang="en-US" dirty="0" smtClean="0"/>
              <a:t>May define an expected event.</a:t>
            </a:r>
          </a:p>
          <a:p>
            <a:r>
              <a:rPr lang="en-US" dirty="0" smtClean="0"/>
              <a:t>Has constraints that must be satisfied to enter.</a:t>
            </a:r>
          </a:p>
          <a:p>
            <a:r>
              <a:rPr lang="en-US" dirty="0" smtClean="0"/>
              <a:t>May define an alternate state that is tried if constraints are unsatisfied.</a:t>
            </a:r>
          </a:p>
          <a:p>
            <a:r>
              <a:rPr lang="en-US" dirty="0" smtClean="0"/>
              <a:t>Constraints + alternate states are a way to implement conditional branching in the DFA.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LKUP_STATE_EVENT_TRANS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transitions (vertices) between two states.</a:t>
            </a:r>
          </a:p>
          <a:p>
            <a:r>
              <a:rPr lang="en-US" dirty="0" smtClean="0"/>
              <a:t>May override the display name from LKUP_EVENT.</a:t>
            </a:r>
          </a:p>
          <a:p>
            <a:r>
              <a:rPr lang="en-US" dirty="0" smtClean="0"/>
              <a:t>Has constraints that must be satisfied to </a:t>
            </a:r>
            <a:r>
              <a:rPr lang="en-US" smtClean="0"/>
              <a:t>be valid.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09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LKUP_WORKFLOW_TYP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Defines the various workflows that may be initiated and tracked by the system.</a:t>
            </a:r>
          </a:p>
          <a:p>
            <a:r>
              <a:rPr lang="en-US" dirty="0" smtClean="0"/>
              <a:t>Defines a start state and start event.  The DFA for the workflow is the closure (set of states and transitions) reachable from the start state.</a:t>
            </a:r>
          </a:p>
          <a:p>
            <a:r>
              <a:rPr lang="en-US" dirty="0" smtClean="0"/>
              <a:t>Multiple workflows may share the same start state or have overlapping (non empty intersection of) closures.  This improves maintainability of workflows that are the same or similar.  A single change updates all identically.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Workflows That Share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3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DFA_WORKFLOW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Defines an instance of a given workflow from LKUP_WORKFLOW_TYP.</a:t>
            </a:r>
          </a:p>
          <a:p>
            <a:r>
              <a:rPr lang="en-US" dirty="0" smtClean="0"/>
              <a:t>Has comments that apply to the origination and entire workflow.</a:t>
            </a:r>
          </a:p>
          <a:p>
            <a:r>
              <a:rPr lang="en-US" dirty="0" smtClean="0"/>
              <a:t>May be spawned from another DFA state.</a:t>
            </a:r>
          </a:p>
          <a:p>
            <a:r>
              <a:rPr lang="en-US" dirty="0" smtClean="0"/>
              <a:t>If spawned, may be specified as a sub workflow.</a:t>
            </a:r>
          </a:p>
          <a:p>
            <a:r>
              <a:rPr lang="en-US" dirty="0" smtClean="0"/>
              <a:t>When all sub-workflows in a given state are completed, the parent workflow is sent the event </a:t>
            </a:r>
            <a:r>
              <a:rPr lang="en-US" cap="small" dirty="0" smtClean="0"/>
              <a:t>sub workflows complete.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66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DFA_WORKFLOW_STATE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Richard </a:t>
            </a:r>
            <a:r>
              <a:rPr lang="en-US" dirty="0" err="1"/>
              <a:t>Roda’s</a:t>
            </a:r>
            <a:r>
              <a:rPr lang="en-US" dirty="0"/>
              <a:t> linked in profile: </a:t>
            </a:r>
            <a:r>
              <a:rPr lang="en-US" dirty="0">
                <a:hlinkClick r:id="rId2"/>
              </a:rPr>
              <a:t>http://www.linkedin.com/in/richardroda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15 years of IT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Sr</a:t>
            </a:r>
            <a:r>
              <a:rPr lang="en-US" dirty="0"/>
              <a:t>. Software Engineer for Hewlett Packard for the Army at Ft. </a:t>
            </a:r>
            <a:r>
              <a:rPr lang="en-US" dirty="0" smtClean="0"/>
              <a:t>Knox</a:t>
            </a:r>
          </a:p>
          <a:p>
            <a:r>
              <a:rPr lang="en-US" dirty="0" smtClean="0"/>
              <a:t>Headquarters </a:t>
            </a:r>
            <a:r>
              <a:rPr lang="en-US" dirty="0"/>
              <a:t>Support Structure application Technical Lead. </a:t>
            </a:r>
            <a:endParaRPr lang="en-US" dirty="0" smtClean="0"/>
          </a:p>
          <a:p>
            <a:r>
              <a:rPr lang="en-US" dirty="0" smtClean="0"/>
              <a:t>Certifications</a:t>
            </a:r>
            <a:r>
              <a:rPr lang="en-US" dirty="0"/>
              <a:t>: Security+, ITILv3 Foundation </a:t>
            </a:r>
            <a:endParaRPr lang="en-US" dirty="0" smtClean="0"/>
          </a:p>
          <a:p>
            <a:r>
              <a:rPr lang="en-US" dirty="0" smtClean="0"/>
              <a:t>BA </a:t>
            </a:r>
            <a:r>
              <a:rPr lang="en-US" dirty="0"/>
              <a:t>Business with minor in Computer Science from Warren Wilson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wanted long running complex workflow implemented</a:t>
            </a:r>
          </a:p>
          <a:p>
            <a:r>
              <a:rPr lang="en-US" dirty="0" smtClean="0"/>
              <a:t>[Workflow Image Here]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Initial Reaction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6" y="1600200"/>
            <a:ext cx="216254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finite state machine is a mathematical abstraction that accepts or rejects a string based on states and transitions.</a:t>
            </a:r>
          </a:p>
          <a:p>
            <a:r>
              <a:rPr lang="en-US" dirty="0" smtClean="0"/>
              <a:t>[Insert FSM diagram that accepts a*b.]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Driven Deterministic Finite Automata (DFA)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finite state machine that uses events instead of an alphabet.</a:t>
            </a:r>
          </a:p>
          <a:p>
            <a:r>
              <a:rPr lang="en-US" dirty="0" smtClean="0"/>
              <a:t>States can convey meanings besides ‘Accept’ and ‘Reject’</a:t>
            </a:r>
          </a:p>
          <a:p>
            <a:r>
              <a:rPr lang="en-US" dirty="0" smtClean="0"/>
              <a:t>Commonly used in embedded systems to track or implement complex hardware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 Graph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of the DFA states exist in a graph</a:t>
            </a:r>
            <a:r>
              <a:rPr lang="en-US" dirty="0"/>
              <a:t> </a:t>
            </a:r>
            <a:r>
              <a:rPr lang="en-US" dirty="0" smtClean="0"/>
              <a:t>of states with vertices labelled with events.</a:t>
            </a:r>
          </a:p>
          <a:p>
            <a:r>
              <a:rPr lang="en-US" dirty="0" smtClean="0"/>
              <a:t>Each DFA state may connect to zero or more states (including itself).</a:t>
            </a:r>
          </a:p>
          <a:p>
            <a:r>
              <a:rPr lang="en-US" dirty="0" smtClean="0"/>
              <a:t>A state uses an event no more than once.</a:t>
            </a:r>
          </a:p>
          <a:p>
            <a:r>
              <a:rPr lang="en-US" dirty="0" smtClean="0"/>
              <a:t>A workflow defines a start state.  </a:t>
            </a:r>
          </a:p>
          <a:p>
            <a:r>
              <a:rPr lang="en-US" dirty="0" smtClean="0"/>
              <a:t>Closure: the state, its events, vertices and neighbors, and the neighbors closure.</a:t>
            </a:r>
          </a:p>
          <a:p>
            <a:r>
              <a:rPr lang="en-US" dirty="0" smtClean="0"/>
              <a:t>The closure of a workflow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3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DFA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[Insert Picture of Schema Here]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9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elements in this table define the events, which correspond to the set of symbols available to a classical FSM.</a:t>
            </a:r>
          </a:p>
          <a:p>
            <a:r>
              <a:rPr lang="en-US" dirty="0" smtClean="0"/>
              <a:t>Defines the default display name (or resource key) and if the event is passive (the resulting state does not become the current state).</a:t>
            </a:r>
          </a:p>
          <a:p>
            <a:r>
              <a:rPr lang="en-US" dirty="0" smtClean="0"/>
              <a:t>Passive events are useful for features such as leaving 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641</Words>
  <Application>Microsoft Office PowerPoint</Application>
  <PresentationFormat>On-screen Show (4:3)</PresentationFormat>
  <Paragraphs>80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Modeling Workflows</vt:lpstr>
      <vt:lpstr>Speaker Introduction</vt:lpstr>
      <vt:lpstr>Motivation</vt:lpstr>
      <vt:lpstr>My Initial Reaction</vt:lpstr>
      <vt:lpstr>Finite State Machine</vt:lpstr>
      <vt:lpstr>Event Driven Deterministic Finite Automata (DFA)</vt:lpstr>
      <vt:lpstr>Theoretical Graph Model</vt:lpstr>
      <vt:lpstr>Database DFA Schema</vt:lpstr>
      <vt:lpstr>LKUP_EVENT</vt:lpstr>
      <vt:lpstr>Event Sources</vt:lpstr>
      <vt:lpstr>LKUP_STATE</vt:lpstr>
      <vt:lpstr>LKUP_STATE_EVENT_TRANS</vt:lpstr>
      <vt:lpstr>LKUP_WORKFLOW_TYP</vt:lpstr>
      <vt:lpstr>Examples of Workflows That Share States</vt:lpstr>
      <vt:lpstr>DFA_WORKFLOW</vt:lpstr>
      <vt:lpstr>DFA_WORKFLOW_STATE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Workflows</dc:title>
  <dc:creator>Richard</dc:creator>
  <cp:lastModifiedBy>Richard</cp:lastModifiedBy>
  <cp:revision>52</cp:revision>
  <dcterms:created xsi:type="dcterms:W3CDTF">2006-08-16T00:00:00Z</dcterms:created>
  <dcterms:modified xsi:type="dcterms:W3CDTF">2015-03-23T03:51:10Z</dcterms:modified>
</cp:coreProperties>
</file>