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7" r:id="rId23"/>
    <p:sldId id="279" r:id="rId24"/>
    <p:sldId id="280" r:id="rId25"/>
    <p:sldId id="282" r:id="rId26"/>
    <p:sldId id="283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0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x67dw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Roda/DFA-Workflow-Model" TargetMode="External"/><Relationship Id="rId2" Type="http://schemas.openxmlformats.org/officeDocument/2006/relationships/hyperlink" Target="mailto:richard.roda@h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05366"/>
            <a:ext cx="35052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5341"/>
            <a:ext cx="6400800" cy="1752600"/>
          </a:xfrm>
        </p:spPr>
        <p:txBody>
          <a:bodyPr/>
          <a:lstStyle/>
          <a:p>
            <a:r>
              <a:rPr lang="en-US" dirty="0" smtClean="0"/>
              <a:t>Using Event Driven Deterministic Finite Automata (DFA)</a:t>
            </a:r>
          </a:p>
          <a:p>
            <a:r>
              <a:rPr lang="en-US" dirty="0">
                <a:hlinkClick r:id="rId3"/>
              </a:rPr>
              <a:t>http://tiny.cc/x67dwx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program size.</a:t>
            </a:r>
          </a:p>
          <a:p>
            <a:r>
              <a:rPr lang="en-US" dirty="0" smtClean="0"/>
              <a:t>An interactive program only has to load information about the current state.</a:t>
            </a:r>
          </a:p>
          <a:p>
            <a:r>
              <a:rPr lang="en-US" dirty="0" smtClean="0"/>
              <a:t>An event source only needs to send its event.</a:t>
            </a:r>
          </a:p>
          <a:p>
            <a:r>
              <a:rPr lang="en-US" dirty="0" smtClean="0"/>
              <a:t>A stored procedure processes events sent to it directly on the database without network overhead.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Workflow is defined by its start state’s closure.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events.</a:t>
            </a:r>
          </a:p>
          <a:p>
            <a:r>
              <a:rPr lang="en-US" dirty="0" smtClean="0"/>
              <a:t>Defines the default display name (or resource key) and if the event is passive.</a:t>
            </a:r>
          </a:p>
          <a:p>
            <a:r>
              <a:rPr lang="en-US" dirty="0" smtClean="0"/>
              <a:t>When an event is passive, the resulting state does not become the current state.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increase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r>
              <a:rPr lang="en-US" dirty="0" smtClean="0"/>
              <a:t>There could be workflows for both approving a new salary and hiring a new employee.  The hiring a new employee could use (transition into) the approving a new salary workflow.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Each workflow has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</a:t>
            </a:r>
            <a:r>
              <a:rPr lang="en-US" dirty="0" smtClean="0"/>
              <a:t>session tables</a:t>
            </a:r>
            <a:r>
              <a:rPr lang="en-US" dirty="0" smtClean="0"/>
              <a:t> </a:t>
            </a:r>
            <a:r>
              <a:rPr lang="en-US" dirty="0" smtClean="0"/>
              <a:t>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the session tables to </a:t>
            </a:r>
            <a:r>
              <a:rPr lang="en-US" dirty="0" smtClean="0"/>
              <a:t>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Demonstration of DFA used to track workflow of hiring a new employee.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DFA Workflow the Right </a:t>
            </a:r>
            <a:r>
              <a:rPr lang="en-US" dirty="0"/>
              <a:t>C</a:t>
            </a:r>
            <a:r>
              <a:rPr lang="en-US" dirty="0" smtClean="0"/>
              <a:t>hoice?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when you are given a hammer, everything looks like a nail, but sometimes this is not the best choice when…</a:t>
            </a:r>
          </a:p>
          <a:p>
            <a:r>
              <a:rPr lang="en-US" dirty="0" smtClean="0"/>
              <a:t>An objective does not have a well defined order (which means it isn’t actually a workflow…)</a:t>
            </a:r>
          </a:p>
          <a:p>
            <a:r>
              <a:rPr lang="en-US" dirty="0" smtClean="0"/>
              <a:t>A workflow is data centric as opposed to process centric.  Computed/generated columns coupled with triggers work well for this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release the </a:t>
            </a:r>
            <a:r>
              <a:rPr lang="en-US" dirty="0" err="1" smtClean="0"/>
              <a:t>MariaDB</a:t>
            </a:r>
            <a:r>
              <a:rPr lang="en-US" dirty="0" smtClean="0"/>
              <a:t> code and associated unit tests as an open source project.</a:t>
            </a:r>
          </a:p>
          <a:p>
            <a:r>
              <a:rPr lang="en-US" dirty="0" smtClean="0"/>
              <a:t>Am interested in people who would like to collaborate on this, especially with respect to JavaScript bindings or demos.</a:t>
            </a:r>
          </a:p>
          <a:p>
            <a:r>
              <a:rPr lang="en-US" dirty="0" smtClean="0"/>
              <a:t>The open source version will have more features then the demonstration.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workflows (as described earlier)</a:t>
            </a:r>
          </a:p>
          <a:p>
            <a:pPr lvl="1"/>
            <a:r>
              <a:rPr lang="en-US" dirty="0" smtClean="0"/>
              <a:t>Workflow state initiates 1 or more sub workflows</a:t>
            </a:r>
          </a:p>
          <a:p>
            <a:pPr lvl="1"/>
            <a:r>
              <a:rPr lang="en-US" dirty="0" smtClean="0"/>
              <a:t>Completion of all sub workflows </a:t>
            </a:r>
            <a:r>
              <a:rPr lang="en-US" smtClean="0"/>
              <a:t>sends an event </a:t>
            </a:r>
            <a:r>
              <a:rPr lang="en-US" dirty="0" smtClean="0"/>
              <a:t>to parent.</a:t>
            </a:r>
            <a:endParaRPr lang="en-US" dirty="0" smtClean="0"/>
          </a:p>
          <a:p>
            <a:r>
              <a:rPr lang="en-US" dirty="0" smtClean="0"/>
              <a:t>Conditional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States may define alternate states</a:t>
            </a:r>
          </a:p>
          <a:p>
            <a:pPr lvl="1"/>
            <a:r>
              <a:rPr lang="en-US" dirty="0" smtClean="0"/>
              <a:t>These are processed if a state’s constraint is unsatisfied until constraint is satisfied or there is no alternate.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richard.roda@hp.com</a:t>
            </a:r>
            <a:endParaRPr lang="en-US" dirty="0" smtClean="0"/>
          </a:p>
          <a:p>
            <a:r>
              <a:rPr lang="en-US" dirty="0"/>
              <a:t>Project GitHub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github.com/RichardRoda/DFA-Workflow-Model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 QR Code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05200"/>
            <a:ext cx="2918936" cy="29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wants over 25 long running complex workflows </a:t>
            </a:r>
            <a:r>
              <a:rPr lang="en-US" smtClean="0"/>
              <a:t>like this one implemented.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" y="2743200"/>
            <a:ext cx="8992379" cy="3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FSM is a mathematical construct that processes symbols using states and vertices</a:t>
            </a:r>
          </a:p>
          <a:p>
            <a:r>
              <a:rPr lang="en-US" dirty="0" smtClean="0"/>
              <a:t>A Deterministic Finite Automaton (DFA) is a FSM where any symbol has 0 or 1 vertices.</a:t>
            </a:r>
          </a:p>
          <a:p>
            <a:r>
              <a:rPr lang="en-US" dirty="0" smtClean="0"/>
              <a:t>Example: Classical DFA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00092"/>
            <a:ext cx="6732324" cy="17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Automaton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instead of symbols.</a:t>
            </a:r>
          </a:p>
          <a:p>
            <a:r>
              <a:rPr lang="en-US" dirty="0" smtClean="0"/>
              <a:t>Commonly used in embedded systems and networking to track state.</a:t>
            </a:r>
          </a:p>
          <a:p>
            <a:r>
              <a:rPr lang="en-US" dirty="0" smtClean="0"/>
              <a:t>Example DFA that 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247433"/>
            <a:ext cx="7467601" cy="2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On-screen Show (4:3)</PresentationFormat>
  <Paragraphs>151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 (FSM)</vt:lpstr>
      <vt:lpstr>Event Driven Deterministic Finite Automaton (DFA)</vt:lpstr>
      <vt:lpstr>Why Store and Manipulate the DFA in a Database?</vt:lpstr>
      <vt:lpstr>Design Advantage: Platform and Language Agnostic</vt:lpstr>
      <vt:lpstr>Design Advantage: Historical Persistence</vt:lpstr>
      <vt:lpstr>Database DFA Scalability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Entity Procedures</vt:lpstr>
      <vt:lpstr>Employee Demo</vt:lpstr>
      <vt:lpstr>Is DFA Workflow the Right Choice?</vt:lpstr>
      <vt:lpstr>Open Source Project</vt:lpstr>
      <vt:lpstr>Additional Features Planned</vt:lpstr>
      <vt:lpstr>My Contact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/>
  <cp:lastModifiedBy/>
  <cp:revision>107</cp:revision>
  <dcterms:created xsi:type="dcterms:W3CDTF">2006-08-16T00:00:00Z</dcterms:created>
  <dcterms:modified xsi:type="dcterms:W3CDTF">2015-04-29T03:39:02Z</dcterms:modified>
</cp:coreProperties>
</file>