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5" r:id="rId3"/>
    <p:sldId id="269" r:id="rId4"/>
    <p:sldId id="266" r:id="rId5"/>
    <p:sldId id="267" r:id="rId6"/>
    <p:sldId id="268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5"/>
            <p14:sldId id="269"/>
            <p14:sldId id="266"/>
            <p14:sldId id="267"/>
            <p14:sldId id="268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Script Blocks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Siddaway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75E2-4D9D-4215-89BD-33ED1EF6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Script block?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C245-13E0-4E68-B691-2021D126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Fundamental PowerShell structure</a:t>
            </a:r>
          </a:p>
          <a:p>
            <a:r>
              <a:rPr lang="en-GB" dirty="0"/>
              <a:t>{ &lt;statement list&gt;}</a:t>
            </a:r>
          </a:p>
          <a:p>
            <a:r>
              <a:rPr lang="en-GB" dirty="0"/>
              <a:t>Can be executed</a:t>
            </a:r>
          </a:p>
          <a:p>
            <a:endParaRPr lang="en-GB" dirty="0"/>
          </a:p>
          <a:p>
            <a:r>
              <a:rPr lang="en-GB" dirty="0"/>
              <a:t>Obvious uses</a:t>
            </a:r>
          </a:p>
          <a:p>
            <a:pPr lvl="1"/>
            <a:r>
              <a:rPr lang="en-GB" dirty="0"/>
              <a:t>Invoke-Command</a:t>
            </a:r>
          </a:p>
          <a:p>
            <a:pPr lvl="1"/>
            <a:r>
              <a:rPr lang="en-GB" dirty="0"/>
              <a:t>Start-Job</a:t>
            </a:r>
          </a:p>
          <a:p>
            <a:r>
              <a:rPr lang="en-GB" dirty="0"/>
              <a:t>Not so obvious</a:t>
            </a:r>
          </a:p>
          <a:p>
            <a:pPr lvl="1"/>
            <a:r>
              <a:rPr lang="en-GB" dirty="0"/>
              <a:t>New-Module</a:t>
            </a:r>
          </a:p>
          <a:p>
            <a:pPr lvl="1"/>
            <a:r>
              <a:rPr lang="en-GB" dirty="0"/>
              <a:t>Register-</a:t>
            </a:r>
            <a:r>
              <a:rPr lang="en-GB" dirty="0" err="1"/>
              <a:t>ArgumentCompleter</a:t>
            </a:r>
            <a:endParaRPr lang="en-GB" dirty="0"/>
          </a:p>
          <a:p>
            <a:pPr lvl="1"/>
            <a:r>
              <a:rPr lang="en-GB" dirty="0"/>
              <a:t>Set-</a:t>
            </a:r>
            <a:r>
              <a:rPr lang="en-GB" dirty="0" err="1"/>
              <a:t>PSReadlineKeyHandler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69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75E2-4D9D-4215-89BD-33ED1EF6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block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C245-13E0-4E68-B691-2021D126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Obvious uses</a:t>
            </a:r>
          </a:p>
          <a:p>
            <a:pPr lvl="1"/>
            <a:r>
              <a:rPr lang="en-GB" dirty="0"/>
              <a:t>Invoke-Command</a:t>
            </a:r>
          </a:p>
          <a:p>
            <a:pPr lvl="1"/>
            <a:r>
              <a:rPr lang="en-GB" dirty="0"/>
              <a:t>Start-Job</a:t>
            </a:r>
          </a:p>
          <a:p>
            <a:r>
              <a:rPr lang="en-GB" dirty="0"/>
              <a:t>Not so obvious</a:t>
            </a:r>
          </a:p>
          <a:p>
            <a:pPr lvl="1"/>
            <a:r>
              <a:rPr lang="en-GB" dirty="0"/>
              <a:t>Split </a:t>
            </a:r>
          </a:p>
          <a:p>
            <a:pPr lvl="1"/>
            <a:r>
              <a:rPr lang="en-GB" dirty="0"/>
              <a:t>Dynamic modules</a:t>
            </a:r>
          </a:p>
          <a:p>
            <a:pPr lvl="1"/>
            <a:r>
              <a:rPr lang="en-GB" dirty="0"/>
              <a:t>Meta-programming</a:t>
            </a:r>
          </a:p>
          <a:p>
            <a:pPr lvl="1"/>
            <a:r>
              <a:rPr lang="en-GB" dirty="0"/>
              <a:t>Step-able pipelines</a:t>
            </a:r>
          </a:p>
          <a:p>
            <a:pPr lvl="1"/>
            <a:r>
              <a:rPr lang="en-GB" dirty="0"/>
              <a:t>Register-</a:t>
            </a:r>
            <a:r>
              <a:rPr lang="en-GB" dirty="0" err="1"/>
              <a:t>ArgumentCompleter</a:t>
            </a:r>
            <a:endParaRPr lang="en-GB" dirty="0"/>
          </a:p>
          <a:p>
            <a:pPr lvl="1"/>
            <a:r>
              <a:rPr lang="en-GB" dirty="0"/>
              <a:t>Set-</a:t>
            </a:r>
            <a:r>
              <a:rPr lang="en-GB" dirty="0" err="1"/>
              <a:t>PSReadlineKeyHandler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9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75E2-4D9D-4215-89BD-33ED1EF6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block like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C245-13E0-4E68-B691-2021D126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Where-Object</a:t>
            </a:r>
          </a:p>
          <a:p>
            <a:r>
              <a:rPr lang="en-GB" dirty="0" err="1"/>
              <a:t>Foreach</a:t>
            </a:r>
            <a:r>
              <a:rPr lang="en-GB" dirty="0"/>
              <a:t>-Object</a:t>
            </a:r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Begin</a:t>
            </a:r>
          </a:p>
          <a:p>
            <a:pPr lvl="1"/>
            <a:r>
              <a:rPr lang="en-GB" dirty="0"/>
              <a:t>Process</a:t>
            </a:r>
          </a:p>
          <a:p>
            <a:pPr lvl="1"/>
            <a:r>
              <a:rPr lang="en-GB" dirty="0"/>
              <a:t>End</a:t>
            </a:r>
          </a:p>
          <a:p>
            <a:r>
              <a:rPr lang="en-GB" dirty="0" err="1"/>
              <a:t>ValidateScript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75E2-4D9D-4215-89BD-33ED1EF6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somersaults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C245-13E0-4E68-B691-2021D126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Script block = Anonymous Function</a:t>
            </a:r>
          </a:p>
          <a:p>
            <a:r>
              <a:rPr lang="en-GB" sz="4800" dirty="0"/>
              <a:t>Function = </a:t>
            </a:r>
            <a:r>
              <a:rPr lang="en-GB" sz="4800"/>
              <a:t>Named Scriptblock</a:t>
            </a:r>
            <a:endParaRPr lang="en-GB" sz="4800" dirty="0"/>
          </a:p>
          <a:p>
            <a:endParaRPr lang="en-GB" dirty="0"/>
          </a:p>
          <a:p>
            <a:r>
              <a:rPr lang="en-GB" dirty="0"/>
              <a:t>Which statement is correct?</a:t>
            </a:r>
          </a:p>
        </p:txBody>
      </p:sp>
    </p:spTree>
    <p:extLst>
      <p:ext uri="{BB962C8B-B14F-4D97-AF65-F5344CB8AC3E}">
        <p14:creationId xmlns:p14="http://schemas.microsoft.com/office/powerpoint/2010/main" val="222864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75E2-4D9D-4215-89BD-33ED1EF6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somersaults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C245-13E0-4E68-B691-2021D126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Script block = Anonymous Function</a:t>
            </a:r>
          </a:p>
          <a:p>
            <a:r>
              <a:rPr lang="en-GB" sz="4800" dirty="0"/>
              <a:t>Function = Named Script block</a:t>
            </a:r>
          </a:p>
          <a:p>
            <a:endParaRPr lang="en-GB" dirty="0"/>
          </a:p>
          <a:p>
            <a:r>
              <a:rPr lang="en-GB" dirty="0"/>
              <a:t>Which statement is correct?</a:t>
            </a:r>
          </a:p>
          <a:p>
            <a:r>
              <a:rPr lang="en-GB" dirty="0"/>
              <a:t>Technically both are!</a:t>
            </a:r>
          </a:p>
          <a:p>
            <a:r>
              <a:rPr lang="en-GB" dirty="0"/>
              <a:t>I prefer first</a:t>
            </a:r>
          </a:p>
          <a:p>
            <a:r>
              <a:rPr lang="en-GB" dirty="0"/>
              <a:t>See Tobias for reasons to prefer second</a:t>
            </a:r>
          </a:p>
        </p:txBody>
      </p:sp>
    </p:spTree>
    <p:extLst>
      <p:ext uri="{BB962C8B-B14F-4D97-AF65-F5344CB8AC3E}">
        <p14:creationId xmlns:p14="http://schemas.microsoft.com/office/powerpoint/2010/main" val="183154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2212D-6BA5-44B6-A04F-17BDBA30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want to know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A7AAC-B42F-4415-B7D1-9D03B15C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1294322"/>
            <a:ext cx="3981611" cy="52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9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114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PowerShell Script Blocks</vt:lpstr>
      <vt:lpstr>What is a Script block?</vt:lpstr>
      <vt:lpstr>Script block usage</vt:lpstr>
      <vt:lpstr>Script block like constructs</vt:lpstr>
      <vt:lpstr>Semantic somersaults</vt:lpstr>
      <vt:lpstr>Semantic somersaults</vt:lpstr>
      <vt:lpstr>If you want to know more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Richard Siddaway</cp:lastModifiedBy>
  <cp:revision>16</cp:revision>
  <dcterms:created xsi:type="dcterms:W3CDTF">2017-08-03T21:53:21Z</dcterms:created>
  <dcterms:modified xsi:type="dcterms:W3CDTF">2018-04-12T19:08:57Z</dcterms:modified>
</cp:coreProperties>
</file>