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7" r:id="rId2"/>
    <p:sldId id="269" r:id="rId3"/>
    <p:sldId id="265" r:id="rId4"/>
    <p:sldId id="267" r:id="rId5"/>
    <p:sldId id="266" r:id="rId6"/>
    <p:sldId id="268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ign Notes" id="{8B995469-BB0B-2D41-B3AD-40FEA49126C5}">
          <p14:sldIdLst/>
        </p14:section>
        <p14:section name="Your Presentation" id="{A8D7B0BD-02B5-F641-8106-1F81A10ED379}">
          <p14:sldIdLst>
            <p14:sldId id="257"/>
            <p14:sldId id="269"/>
            <p14:sldId id="265"/>
            <p14:sldId id="267"/>
            <p14:sldId id="266"/>
            <p14:sldId id="268"/>
            <p14:sldId id="27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969477" y="1594338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969478" y="3141663"/>
            <a:ext cx="8792186" cy="2039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80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54" y="5487456"/>
            <a:ext cx="4673600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376194"/>
            <a:ext cx="4673600" cy="965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26" y="167159"/>
            <a:ext cx="3855289" cy="36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</a:t>
            </a:r>
            <a:br>
              <a:rPr lang="en-US" dirty="0"/>
            </a:br>
            <a:r>
              <a:rPr lang="en-US" dirty="0"/>
              <a:t>PowerShell Remoting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Richard Siddaway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6587-6CA0-42C7-8495-A1614349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4EA5-F961-4B4A-B193-BAC1C7AC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2899" cy="4351338"/>
          </a:xfrm>
        </p:spPr>
        <p:txBody>
          <a:bodyPr>
            <a:normAutofit/>
          </a:bodyPr>
          <a:lstStyle/>
          <a:p>
            <a:r>
              <a:rPr lang="en-GB" sz="5400" dirty="0"/>
              <a:t>Troubleshooting techniques</a:t>
            </a:r>
          </a:p>
          <a:p>
            <a:endParaRPr lang="en-GB" sz="5400" dirty="0"/>
          </a:p>
          <a:p>
            <a:r>
              <a:rPr lang="en-GB" sz="5400" dirty="0"/>
              <a:t>Troubleshooting PowerShell remoting</a:t>
            </a:r>
          </a:p>
        </p:txBody>
      </p:sp>
    </p:spTree>
    <p:extLst>
      <p:ext uri="{BB962C8B-B14F-4D97-AF65-F5344CB8AC3E}">
        <p14:creationId xmlns:p14="http://schemas.microsoft.com/office/powerpoint/2010/main" val="11198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01AF-5445-42B3-934D-3B39924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remoting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93DD-20D9-4015-96BD-015A76D6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Enabled:</a:t>
            </a:r>
          </a:p>
          <a:p>
            <a:pPr lvl="1"/>
            <a:r>
              <a:rPr lang="en-GB" dirty="0"/>
              <a:t>By default on Server 2012 and later</a:t>
            </a:r>
          </a:p>
          <a:p>
            <a:pPr lvl="1"/>
            <a:r>
              <a:rPr lang="en-GB" dirty="0"/>
              <a:t>MUST enable for any client OS and Server 2008 R2 or earlier</a:t>
            </a:r>
          </a:p>
          <a:p>
            <a:pPr lvl="1"/>
            <a:r>
              <a:rPr lang="en-GB" dirty="0"/>
              <a:t>Beware of network connection profiles that are PUBLIC</a:t>
            </a:r>
          </a:p>
          <a:p>
            <a:pPr lvl="1"/>
            <a:endParaRPr lang="en-GB" dirty="0"/>
          </a:p>
          <a:p>
            <a:r>
              <a:rPr lang="en-GB" dirty="0"/>
              <a:t>Usually just works</a:t>
            </a:r>
          </a:p>
          <a:p>
            <a:r>
              <a:rPr lang="en-GB" dirty="0"/>
              <a:t>But when things go wrong …</a:t>
            </a:r>
          </a:p>
          <a:p>
            <a:r>
              <a:rPr lang="en-GB" dirty="0"/>
              <a:t>… “Who you’re </a:t>
            </a:r>
            <a:r>
              <a:rPr lang="en-GB" dirty="0" err="1"/>
              <a:t>gonna</a:t>
            </a:r>
            <a:r>
              <a:rPr lang="en-GB" dirty="0"/>
              <a:t> call?”</a:t>
            </a:r>
          </a:p>
        </p:txBody>
      </p:sp>
    </p:spTree>
    <p:extLst>
      <p:ext uri="{BB962C8B-B14F-4D97-AF65-F5344CB8AC3E}">
        <p14:creationId xmlns:p14="http://schemas.microsoft.com/office/powerpoint/2010/main" val="129203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74EC-9324-4846-B48E-0A2A2648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5C01B-19A1-4C9A-8615-A6EFE6AC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Frenzied click and pray</a:t>
            </a:r>
          </a:p>
          <a:p>
            <a:pPr lvl="1"/>
            <a:r>
              <a:rPr lang="en-GB" sz="3600" dirty="0"/>
              <a:t>You will be pressured to do this</a:t>
            </a:r>
          </a:p>
          <a:p>
            <a:endParaRPr lang="en-GB" sz="4800" dirty="0"/>
          </a:p>
          <a:p>
            <a:r>
              <a:rPr lang="en-GB" sz="4800" dirty="0"/>
              <a:t>Methodical set of tests </a:t>
            </a:r>
          </a:p>
          <a:p>
            <a:pPr lvl="1"/>
            <a:r>
              <a:rPr lang="en-GB" sz="3600" dirty="0"/>
              <a:t>Quicker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94255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01AF-5445-42B3-934D-3B39924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Obvious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93DD-20D9-4015-96BD-015A76D6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your machine</a:t>
            </a:r>
          </a:p>
          <a:p>
            <a:pPr lvl="1"/>
            <a:r>
              <a:rPr lang="en-GB" dirty="0"/>
              <a:t>Check can remote to another machine</a:t>
            </a:r>
          </a:p>
          <a:p>
            <a:endParaRPr lang="en-GB" dirty="0"/>
          </a:p>
          <a:p>
            <a:r>
              <a:rPr lang="en-GB" dirty="0"/>
              <a:t>Network connectivity</a:t>
            </a:r>
          </a:p>
          <a:p>
            <a:pPr lvl="1"/>
            <a:r>
              <a:rPr lang="en-GB" dirty="0"/>
              <a:t>Ping or Test-Connection</a:t>
            </a:r>
          </a:p>
          <a:p>
            <a:endParaRPr lang="en-GB" dirty="0"/>
          </a:p>
          <a:p>
            <a:r>
              <a:rPr lang="en-GB" dirty="0"/>
              <a:t>WSMAN</a:t>
            </a:r>
          </a:p>
          <a:p>
            <a:pPr lvl="1"/>
            <a:r>
              <a:rPr lang="en-GB" dirty="0"/>
              <a:t>Test-</a:t>
            </a:r>
            <a:r>
              <a:rPr lang="en-GB" dirty="0" err="1"/>
              <a:t>WSMan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87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01AF-5445-42B3-934D-3B39924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methodology – Pester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93DD-20D9-4015-96BD-015A76D6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Don’t have every possible test</a:t>
            </a:r>
          </a:p>
          <a:p>
            <a:pPr lvl="1"/>
            <a:r>
              <a:rPr lang="en-GB" dirty="0"/>
              <a:t>Show options and methods</a:t>
            </a:r>
          </a:p>
          <a:p>
            <a:pPr lvl="1"/>
            <a:r>
              <a:rPr lang="en-GB" dirty="0"/>
              <a:t>You can customise</a:t>
            </a:r>
          </a:p>
          <a:p>
            <a:r>
              <a:rPr lang="en-GB" dirty="0"/>
              <a:t>Tests can include</a:t>
            </a:r>
          </a:p>
          <a:p>
            <a:pPr lvl="1"/>
            <a:r>
              <a:rPr lang="en-GB" dirty="0" err="1"/>
              <a:t>WinRM</a:t>
            </a:r>
            <a:r>
              <a:rPr lang="en-GB" dirty="0"/>
              <a:t> service</a:t>
            </a:r>
          </a:p>
          <a:p>
            <a:pPr lvl="1"/>
            <a:r>
              <a:rPr lang="en-GB" dirty="0"/>
              <a:t>Listener and Port</a:t>
            </a:r>
          </a:p>
          <a:p>
            <a:pPr lvl="1"/>
            <a:r>
              <a:rPr lang="en-GB" dirty="0" err="1"/>
              <a:t>EndPoint</a:t>
            </a:r>
            <a:endParaRPr lang="en-GB" dirty="0"/>
          </a:p>
          <a:p>
            <a:pPr lvl="1"/>
            <a:r>
              <a:rPr lang="en-GB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66347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EC86-E532-40C1-A280-8068406D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PowerShell Direct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6024-86D9-4A84-8CFC-AFADFFB00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Uses VM bus rather then WSMAN or SSH</a:t>
            </a:r>
          </a:p>
          <a:p>
            <a:r>
              <a:rPr lang="en-GB" dirty="0"/>
              <a:t>Windows 10 and Server 2016 (and later) only</a:t>
            </a:r>
          </a:p>
          <a:p>
            <a:pPr lvl="1"/>
            <a:r>
              <a:rPr lang="en-GB" dirty="0"/>
              <a:t>Host and client</a:t>
            </a:r>
          </a:p>
          <a:p>
            <a:r>
              <a:rPr lang="en-GB" dirty="0"/>
              <a:t>Use </a:t>
            </a:r>
            <a:r>
              <a:rPr lang="en-GB" dirty="0" err="1"/>
              <a:t>Vmnane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PSSession</a:t>
            </a:r>
            <a:r>
              <a:rPr lang="en-GB" dirty="0"/>
              <a:t> cmdlets</a:t>
            </a:r>
          </a:p>
          <a:p>
            <a:pPr lvl="1"/>
            <a:r>
              <a:rPr lang="en-GB" dirty="0"/>
              <a:t>Invoke-Command</a:t>
            </a:r>
          </a:p>
          <a:p>
            <a:endParaRPr lang="en-GB" dirty="0"/>
          </a:p>
          <a:p>
            <a:r>
              <a:rPr lang="en-GB" dirty="0"/>
              <a:t>If get error</a:t>
            </a:r>
          </a:p>
          <a:p>
            <a:pPr lvl="1"/>
            <a:r>
              <a:rPr lang="en-GB" dirty="0"/>
              <a:t>Permissions</a:t>
            </a:r>
          </a:p>
          <a:p>
            <a:pPr lvl="1"/>
            <a:r>
              <a:rPr lang="en-GB"/>
              <a:t>PowerShell.exe NOT on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8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149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164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Troubleshooting  PowerShell Remoting</vt:lpstr>
      <vt:lpstr>Goals of this session</vt:lpstr>
      <vt:lpstr>PowerShell remoting</vt:lpstr>
      <vt:lpstr>Troubleshooting methodologies</vt:lpstr>
      <vt:lpstr>Obvious tests</vt:lpstr>
      <vt:lpstr>Testing methodology – Pester based</vt:lpstr>
      <vt:lpstr>PowerShell Direct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Richard Siddaway</cp:lastModifiedBy>
  <cp:revision>11</cp:revision>
  <dcterms:created xsi:type="dcterms:W3CDTF">2017-08-03T21:53:21Z</dcterms:created>
  <dcterms:modified xsi:type="dcterms:W3CDTF">2018-04-10T13:11:11Z</dcterms:modified>
</cp:coreProperties>
</file>