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eb81d5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eb81d5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eb81d55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eb81d55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eb81d55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eb81d55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Manually labelling incidents is a tedious, costly and time-exhaustive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team has limited capacity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Generated incidents contain information about location, time of creation, user symptom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Analyze the data and obtain relevant features for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Apply ML to remove the need of manual identification of incidents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Significantly reduce IT team overhead on labelling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950" y="3312225"/>
            <a:ext cx="3139350" cy="1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12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Process dataset and extract relevant attributes(features) for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 model (GradientBoostedTrees) </a:t>
            </a:r>
            <a:br>
              <a:rPr lang="en"/>
            </a:br>
            <a:r>
              <a:rPr lang="en"/>
              <a:t>on labeled data to predict future incoming incidents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Classify incoming incidents, prioritizing those with </a:t>
            </a:r>
            <a:r>
              <a:rPr i="1" lang="en"/>
              <a:t>high </a:t>
            </a:r>
            <a:r>
              <a:rPr lang="en"/>
              <a:t>impact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950" y="2299175"/>
            <a:ext cx="3350724" cy="284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13" y="2989400"/>
            <a:ext cx="47339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accurately classifies incidents </a:t>
            </a:r>
            <a:br>
              <a:rPr lang="en"/>
            </a:br>
            <a:r>
              <a:rPr lang="en"/>
              <a:t>of high importance in over 80% of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overall accuracy of the model is over 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can significantly reduce IT team involvement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Over-time the model can be re-trained and the </a:t>
            </a:r>
            <a:br>
              <a:rPr lang="en"/>
            </a:br>
            <a:r>
              <a:rPr lang="en"/>
              <a:t>performance improved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75" y="1853847"/>
            <a:ext cx="3719199" cy="2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