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Millió pont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Munka1!$A$2:$A$5</c:f>
              <c:strCache>
                <c:ptCount val="4"/>
                <c:pt idx="0">
                  <c:v>1 GB</c:v>
                </c:pt>
                <c:pt idx="1">
                  <c:v>2 GB</c:v>
                </c:pt>
                <c:pt idx="2">
                  <c:v>3 GB</c:v>
                </c:pt>
                <c:pt idx="3">
                  <c:v>4 GB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A0-4D45-B0A0-B12DDA80F4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8585775"/>
        <c:axId val="438582863"/>
      </c:lineChart>
      <c:catAx>
        <c:axId val="438585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582863"/>
        <c:crosses val="autoZero"/>
        <c:auto val="1"/>
        <c:lblAlgn val="ctr"/>
        <c:lblOffset val="100"/>
        <c:noMultiLvlLbl val="0"/>
      </c:catAx>
      <c:valAx>
        <c:axId val="438582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585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2020-05-19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2020-05-19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2020-05-19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2020-05-19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2020-05-19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2020-05-19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2020-05-19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2020-05-19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2020-05-19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2020-05-19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2020-05-19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2020-05-19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2020-05-19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2020-05-19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smtClean="0"/>
              <a:t>Pontfelhő vizualizáció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9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2728" y="197380"/>
            <a:ext cx="9905998" cy="1478570"/>
          </a:xfrm>
        </p:spPr>
        <p:txBody>
          <a:bodyPr/>
          <a:lstStyle/>
          <a:p>
            <a:r>
              <a:rPr lang="hu-HU" cap="none" dirty="0" err="1" smtClean="0"/>
              <a:t>Shader</a:t>
            </a:r>
            <a:r>
              <a:rPr lang="hu-HU" cap="none" dirty="0" smtClean="0"/>
              <a:t> </a:t>
            </a:r>
            <a:r>
              <a:rPr lang="hu-HU" cap="none" dirty="0" err="1" smtClean="0"/>
              <a:t>graph</a:t>
            </a:r>
            <a:endParaRPr lang="en-US" cap="none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859" y="1675951"/>
            <a:ext cx="3939881" cy="518204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871" y="1675950"/>
            <a:ext cx="3767185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0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cap="none" dirty="0" smtClean="0"/>
              <a:t>Pontok színezése</a:t>
            </a:r>
            <a:endParaRPr lang="en-US" cap="none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Magasság alapján:</a:t>
            </a:r>
          </a:p>
          <a:p>
            <a:pPr lvl="1"/>
            <a:r>
              <a:rPr lang="hu-HU" dirty="0" smtClean="0"/>
              <a:t>A legalacsonyabb és legmagasabb pont meghatározása, majd ezek alapján a színek kiosztása.</a:t>
            </a:r>
          </a:p>
          <a:p>
            <a:r>
              <a:rPr lang="hu-HU" dirty="0" err="1" smtClean="0"/>
              <a:t>Classification</a:t>
            </a:r>
            <a:r>
              <a:rPr lang="hu-HU" dirty="0" smtClean="0"/>
              <a:t> alapján:</a:t>
            </a:r>
          </a:p>
          <a:p>
            <a:pPr lvl="1"/>
            <a:r>
              <a:rPr lang="hu-HU" dirty="0" smtClean="0"/>
              <a:t>A las formátumban pontonként megadható</a:t>
            </a:r>
          </a:p>
          <a:p>
            <a:pPr marL="457200" lvl="1" indent="0">
              <a:buNone/>
            </a:pPr>
            <a:r>
              <a:rPr lang="hu-HU" dirty="0" smtClean="0"/>
              <a:t> egy besorolás, ez alapján adott egy színezés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440" y="3541819"/>
            <a:ext cx="4684274" cy="305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9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cap="none" dirty="0" smtClean="0"/>
              <a:t>Kamera</a:t>
            </a:r>
            <a:endParaRPr lang="en-US" cap="none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kamera a megszokott WASD billentyűkkel mozgatható, az EQ billentyűkkel a magasság is állítható.</a:t>
            </a:r>
          </a:p>
          <a:p>
            <a:r>
              <a:rPr lang="hu-HU" dirty="0" smtClean="0"/>
              <a:t>A kamera forgatása az egérrel történik.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7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cap="none" dirty="0" smtClean="0"/>
              <a:t>Skálázhatóság</a:t>
            </a:r>
            <a:endParaRPr lang="en-US" cap="none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Mivel a pontok a betöltés után a videókártyára kerülnek, a fő </a:t>
            </a:r>
            <a:r>
              <a:rPr lang="hu-HU" dirty="0" err="1" smtClean="0"/>
              <a:t>bottleneck</a:t>
            </a:r>
            <a:r>
              <a:rPr lang="hu-HU" dirty="0" smtClean="0"/>
              <a:t> a videókártya memóriája.</a:t>
            </a:r>
          </a:p>
          <a:p>
            <a:r>
              <a:rPr lang="hu-HU" dirty="0" smtClean="0"/>
              <a:t>Egy </a:t>
            </a:r>
            <a:r>
              <a:rPr lang="hu-HU" dirty="0"/>
              <a:t>1 GB memóriával rendelkező videokártyán egyszerre 10 millió pont jeleníthető meg stabilan</a:t>
            </a:r>
            <a:r>
              <a:rPr lang="hu-HU" dirty="0" smtClean="0"/>
              <a:t>.</a:t>
            </a:r>
          </a:p>
          <a:p>
            <a:r>
              <a:rPr lang="hu-HU" dirty="0" smtClean="0"/>
              <a:t>Egy </a:t>
            </a:r>
            <a:r>
              <a:rPr lang="hu-HU" dirty="0"/>
              <a:t>2 GB-os videókártyán is </a:t>
            </a:r>
            <a:r>
              <a:rPr lang="hu-HU" dirty="0" smtClean="0"/>
              <a:t>teszteltem </a:t>
            </a:r>
            <a:r>
              <a:rPr lang="hu-HU" dirty="0"/>
              <a:t>a programot, ott a 20 millió pont sem okozott </a:t>
            </a:r>
            <a:r>
              <a:rPr lang="hu-HU" dirty="0" smtClean="0"/>
              <a:t>akadályt.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cap="none" dirty="0" smtClean="0"/>
              <a:t>Skálázhatóság: lineáris?</a:t>
            </a:r>
            <a:endParaRPr lang="en-US" cap="none" dirty="0"/>
          </a:p>
        </p:txBody>
      </p:sp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30710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132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cap="none" dirty="0" smtClean="0"/>
              <a:t>P</a:t>
            </a:r>
            <a:r>
              <a:rPr lang="en-US" cap="none" dirty="0" err="1" smtClean="0"/>
              <a:t>ontfelhők</a:t>
            </a:r>
            <a:r>
              <a:rPr lang="en-US" cap="none" dirty="0" smtClean="0"/>
              <a:t> </a:t>
            </a:r>
            <a:r>
              <a:rPr lang="hu-HU" cap="none" dirty="0" smtClean="0"/>
              <a:t>megjelenítése</a:t>
            </a:r>
            <a:r>
              <a:rPr lang="en-US" cap="none" dirty="0" smtClean="0"/>
              <a:t> Unity-ben</a:t>
            </a:r>
            <a:endParaRPr lang="en-US" cap="none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Minden </a:t>
            </a:r>
            <a:r>
              <a:rPr lang="en-US" dirty="0" err="1"/>
              <a:t>pont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Unity </a:t>
            </a:r>
            <a:r>
              <a:rPr lang="en-US" dirty="0" err="1" smtClean="0"/>
              <a:t>GameObject</a:t>
            </a:r>
            <a:endParaRPr lang="en-US" dirty="0" smtClean="0"/>
          </a:p>
          <a:p>
            <a:r>
              <a:rPr lang="en-US" dirty="0"/>
              <a:t>Minden </a:t>
            </a:r>
            <a:r>
              <a:rPr lang="en-US" dirty="0" err="1"/>
              <a:t>pont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particle a Unity </a:t>
            </a:r>
            <a:r>
              <a:rPr lang="en-US" dirty="0" err="1" smtClean="0"/>
              <a:t>ParticleSystem</a:t>
            </a:r>
            <a:r>
              <a:rPr lang="en-US" dirty="0" smtClean="0"/>
              <a:t>-ben</a:t>
            </a:r>
          </a:p>
          <a:p>
            <a:r>
              <a:rPr lang="en-US" dirty="0"/>
              <a:t>Unity </a:t>
            </a:r>
            <a:r>
              <a:rPr lang="en-US" dirty="0" smtClean="0"/>
              <a:t>DOTs</a:t>
            </a:r>
          </a:p>
          <a:p>
            <a:r>
              <a:rPr lang="en-US" dirty="0"/>
              <a:t>Mesh </a:t>
            </a:r>
            <a:r>
              <a:rPr lang="en-US" dirty="0" err="1"/>
              <a:t>generálás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649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1. m</a:t>
            </a:r>
            <a:r>
              <a:rPr lang="hu-HU" cap="none" dirty="0" err="1" smtClean="0"/>
              <a:t>ódszer</a:t>
            </a:r>
            <a:r>
              <a:rPr lang="hu-HU" cap="none" dirty="0" smtClean="0"/>
              <a:t>: </a:t>
            </a:r>
            <a:r>
              <a:rPr lang="en-US" cap="none" dirty="0"/>
              <a:t>Minden </a:t>
            </a:r>
            <a:r>
              <a:rPr lang="en-US" cap="none" dirty="0" err="1"/>
              <a:t>pont</a:t>
            </a:r>
            <a:r>
              <a:rPr lang="en-US" cap="none" dirty="0"/>
              <a:t> </a:t>
            </a:r>
            <a:r>
              <a:rPr lang="en-US" cap="none" dirty="0" err="1"/>
              <a:t>egy</a:t>
            </a:r>
            <a:r>
              <a:rPr lang="en-US" cap="none" dirty="0"/>
              <a:t> Unity </a:t>
            </a:r>
            <a:r>
              <a:rPr lang="en-US" cap="none" dirty="0" err="1"/>
              <a:t>GameObject</a:t>
            </a:r>
            <a:endParaRPr lang="en-US" cap="none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Minden pont megjelenítésére létrehozunk egy beépített </a:t>
            </a:r>
            <a:r>
              <a:rPr lang="hu-HU" dirty="0" err="1" smtClean="0"/>
              <a:t>Unity</a:t>
            </a:r>
            <a:r>
              <a:rPr lang="hu-HU" dirty="0" smtClean="0"/>
              <a:t> </a:t>
            </a:r>
            <a:r>
              <a:rPr lang="hu-HU" dirty="0" err="1" smtClean="0"/>
              <a:t>GameObject</a:t>
            </a:r>
            <a:r>
              <a:rPr lang="hu-HU" dirty="0" smtClean="0"/>
              <a:t>-et</a:t>
            </a:r>
          </a:p>
          <a:p>
            <a:r>
              <a:rPr lang="hu-HU" dirty="0" smtClean="0"/>
              <a:t>Rengeted </a:t>
            </a:r>
            <a:r>
              <a:rPr lang="hu-HU" dirty="0" err="1" smtClean="0"/>
              <a:t>overhead</a:t>
            </a:r>
            <a:r>
              <a:rPr lang="hu-HU" dirty="0" smtClean="0"/>
              <a:t>, nem erre való</a:t>
            </a:r>
          </a:p>
          <a:p>
            <a:r>
              <a:rPr lang="hu-HU" dirty="0" smtClean="0"/>
              <a:t>Kb. 50.000 pont után használhatatlan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109" y="2921441"/>
            <a:ext cx="2812024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8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cap="none" dirty="0" smtClean="0"/>
              <a:t>2</a:t>
            </a:r>
            <a:r>
              <a:rPr lang="en-US" cap="none" dirty="0" smtClean="0"/>
              <a:t>. m</a:t>
            </a:r>
            <a:r>
              <a:rPr lang="hu-HU" cap="none" dirty="0" err="1" smtClean="0"/>
              <a:t>ódszer</a:t>
            </a:r>
            <a:r>
              <a:rPr lang="hu-HU" cap="none" dirty="0" smtClean="0"/>
              <a:t>: </a:t>
            </a:r>
            <a:r>
              <a:rPr lang="en-US" cap="none" dirty="0"/>
              <a:t>Minden </a:t>
            </a:r>
            <a:r>
              <a:rPr lang="en-US" cap="none" dirty="0" err="1"/>
              <a:t>pont</a:t>
            </a:r>
            <a:r>
              <a:rPr lang="en-US" cap="none" dirty="0"/>
              <a:t> </a:t>
            </a:r>
            <a:r>
              <a:rPr lang="en-US" cap="none" dirty="0" err="1"/>
              <a:t>egy</a:t>
            </a:r>
            <a:r>
              <a:rPr lang="en-US" cap="none" dirty="0"/>
              <a:t> particle a Unity </a:t>
            </a:r>
            <a:r>
              <a:rPr lang="en-US" cap="none" dirty="0" err="1"/>
              <a:t>ParticleSystem</a:t>
            </a:r>
            <a:r>
              <a:rPr lang="en-US" cap="none" dirty="0"/>
              <a:t>-ben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Nagy mennyiségű részecskék megjelenítésére lett optimalizálva</a:t>
            </a:r>
          </a:p>
          <a:p>
            <a:r>
              <a:rPr lang="hu-HU" dirty="0" smtClean="0"/>
              <a:t>Mivel a részecskék statikusak, a betöltés után nem igényelnek nagy számítási kapacitást</a:t>
            </a:r>
          </a:p>
          <a:p>
            <a:r>
              <a:rPr lang="hu-HU" dirty="0" smtClean="0"/>
              <a:t>A részecskék megjelenítésének módját egy </a:t>
            </a:r>
            <a:r>
              <a:rPr lang="hu-HU" dirty="0" err="1" smtClean="0"/>
              <a:t>shader</a:t>
            </a:r>
            <a:r>
              <a:rPr lang="hu-HU" dirty="0" smtClean="0"/>
              <a:t> gráffal lehet definiálni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781778" y="2925739"/>
            <a:ext cx="2370025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cap="none" dirty="0" smtClean="0"/>
              <a:t>3. módszer</a:t>
            </a:r>
            <a:r>
              <a:rPr lang="hu-HU" cap="none" dirty="0"/>
              <a:t>: </a:t>
            </a:r>
            <a:r>
              <a:rPr lang="hu-HU" cap="none" dirty="0" err="1"/>
              <a:t>Unity</a:t>
            </a:r>
            <a:r>
              <a:rPr lang="hu-HU" cap="none" dirty="0"/>
              <a:t> </a:t>
            </a:r>
            <a:r>
              <a:rPr lang="hu-HU" cap="none" dirty="0" err="1"/>
              <a:t>DOTs</a:t>
            </a:r>
            <a:endParaRPr lang="en-US" cap="none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Data-Oriented Technology </a:t>
            </a:r>
            <a:r>
              <a:rPr lang="en-US" dirty="0" smtClean="0"/>
              <a:t>Stack</a:t>
            </a:r>
            <a:r>
              <a:rPr lang="hu-HU" dirty="0" smtClean="0"/>
              <a:t>, adat-orientált programozás</a:t>
            </a:r>
          </a:p>
          <a:p>
            <a:r>
              <a:rPr lang="hu-HU" dirty="0" smtClean="0"/>
              <a:t>Az objektum-orientált programozással ellentétben sokkal alkalmasabb nagy adatmennyiségek feldolgozására</a:t>
            </a:r>
          </a:p>
          <a:p>
            <a:r>
              <a:rPr lang="en-US" dirty="0"/>
              <a:t>Pl.: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pont</a:t>
            </a:r>
            <a:r>
              <a:rPr lang="en-US" dirty="0"/>
              <a:t> </a:t>
            </a:r>
            <a:r>
              <a:rPr lang="en-US" dirty="0" err="1"/>
              <a:t>objektumokból</a:t>
            </a:r>
            <a:r>
              <a:rPr lang="en-US" dirty="0"/>
              <a:t> </a:t>
            </a:r>
            <a:r>
              <a:rPr lang="en-US" dirty="0" err="1"/>
              <a:t>álló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helyett</a:t>
            </a:r>
            <a:r>
              <a:rPr lang="en-US" dirty="0"/>
              <a:t> </a:t>
            </a:r>
            <a:r>
              <a:rPr lang="en-US" dirty="0" err="1"/>
              <a:t>tároljunk</a:t>
            </a:r>
            <a:r>
              <a:rPr lang="en-US" dirty="0"/>
              <a:t> 3 </a:t>
            </a:r>
            <a:r>
              <a:rPr lang="en-US" dirty="0" err="1"/>
              <a:t>tömböt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x, y, </a:t>
            </a:r>
            <a:r>
              <a:rPr lang="en-US" dirty="0" err="1"/>
              <a:t>és</a:t>
            </a:r>
            <a:r>
              <a:rPr lang="en-US" dirty="0"/>
              <a:t> z </a:t>
            </a:r>
            <a:r>
              <a:rPr lang="en-US" dirty="0" err="1"/>
              <a:t>koordinátákkal</a:t>
            </a:r>
            <a:r>
              <a:rPr lang="en-US" dirty="0"/>
              <a:t>. A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olvasási</a:t>
            </a:r>
            <a:r>
              <a:rPr lang="en-US" dirty="0"/>
              <a:t> overhead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drasztikusan</a:t>
            </a:r>
            <a:r>
              <a:rPr lang="en-US" dirty="0"/>
              <a:t> </a:t>
            </a:r>
            <a:r>
              <a:rPr lang="en-US" dirty="0" err="1"/>
              <a:t>csökkenthető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307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85" y="178905"/>
            <a:ext cx="10959520" cy="637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9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cap="none" dirty="0"/>
              <a:t>4. módszer: </a:t>
            </a:r>
            <a:r>
              <a:rPr lang="hu-HU" cap="none" dirty="0" err="1"/>
              <a:t>Mesh</a:t>
            </a:r>
            <a:r>
              <a:rPr lang="hu-HU" cap="none" dirty="0"/>
              <a:t> generálás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pontok egy nagy </a:t>
            </a:r>
            <a:r>
              <a:rPr lang="hu-HU" dirty="0" err="1" smtClean="0"/>
              <a:t>mesh-sé</a:t>
            </a:r>
            <a:r>
              <a:rPr lang="hu-HU" dirty="0" smtClean="0"/>
              <a:t> való összegyúrása</a:t>
            </a:r>
          </a:p>
          <a:p>
            <a:r>
              <a:rPr lang="hu-HU" dirty="0" smtClean="0"/>
              <a:t>Lassú betöltés, nehézkes él generálás</a:t>
            </a:r>
            <a:endParaRPr lang="en-US" dirty="0"/>
          </a:p>
        </p:txBody>
      </p:sp>
      <p:pic>
        <p:nvPicPr>
          <p:cNvPr id="4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870" y="3879936"/>
            <a:ext cx="6120134" cy="233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cap="none" dirty="0" smtClean="0"/>
              <a:t>Választott módszer: 2+3</a:t>
            </a:r>
            <a:endParaRPr lang="en-US" cap="none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adatok betöltése és feldolgozása az adat orientált módszerrel történik</a:t>
            </a:r>
          </a:p>
          <a:p>
            <a:r>
              <a:rPr lang="hu-HU" dirty="0" smtClean="0"/>
              <a:t>A megjelenítést teljes egészében a videókártya végzi a részecske rendszerrel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7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cap="none" dirty="0" smtClean="0"/>
              <a:t>Adat orientált szerkezet</a:t>
            </a:r>
            <a:endParaRPr lang="en-US" cap="none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Entitások komponensei:</a:t>
            </a:r>
          </a:p>
          <a:p>
            <a:pPr lvl="1"/>
            <a:r>
              <a:rPr lang="en-US" dirty="0" err="1" smtClean="0"/>
              <a:t>PointPosition</a:t>
            </a:r>
            <a:endParaRPr lang="hu-HU" dirty="0" smtClean="0"/>
          </a:p>
          <a:p>
            <a:pPr lvl="1"/>
            <a:r>
              <a:rPr lang="en-US" dirty="0" err="1" smtClean="0"/>
              <a:t>PointColor</a:t>
            </a:r>
            <a:endParaRPr lang="hu-HU" dirty="0" smtClean="0"/>
          </a:p>
          <a:p>
            <a:r>
              <a:rPr lang="hu-HU" dirty="0" err="1" smtClean="0"/>
              <a:t>PointPosition</a:t>
            </a:r>
            <a:r>
              <a:rPr lang="hu-HU" dirty="0" smtClean="0"/>
              <a:t>:</a:t>
            </a:r>
          </a:p>
          <a:p>
            <a:pPr lvl="1"/>
            <a:r>
              <a:rPr lang="hu-HU" dirty="0"/>
              <a:t>Értéke egy </a:t>
            </a:r>
            <a:r>
              <a:rPr lang="hu-HU" dirty="0" smtClean="0"/>
              <a:t>float3 (x, y, z)</a:t>
            </a:r>
          </a:p>
          <a:p>
            <a:r>
              <a:rPr lang="hu-HU" dirty="0" err="1" smtClean="0"/>
              <a:t>PointColor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Értéke egy float4 (r, g, b, 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284</TotalTime>
  <Words>337</Words>
  <Application>Microsoft Office PowerPoint</Application>
  <PresentationFormat>Szélesvásznú</PresentationFormat>
  <Paragraphs>48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Áramkör</vt:lpstr>
      <vt:lpstr>Pontfelhő vizualizáció</vt:lpstr>
      <vt:lpstr>Pontfelhők megjelenítése Unity-ben</vt:lpstr>
      <vt:lpstr>1. módszer: Minden pont egy Unity GameObject</vt:lpstr>
      <vt:lpstr>2. módszer: Minden pont egy particle a Unity ParticleSystem-ben</vt:lpstr>
      <vt:lpstr>3. módszer: Unity DOTs</vt:lpstr>
      <vt:lpstr>PowerPoint-bemutató</vt:lpstr>
      <vt:lpstr>4. módszer: Mesh generálás</vt:lpstr>
      <vt:lpstr>Választott módszer: 2+3</vt:lpstr>
      <vt:lpstr>Adat orientált szerkezet</vt:lpstr>
      <vt:lpstr>Shader graph</vt:lpstr>
      <vt:lpstr>Pontok színezése</vt:lpstr>
      <vt:lpstr>Kamera</vt:lpstr>
      <vt:lpstr>Skálázhatóság</vt:lpstr>
      <vt:lpstr>Skálázhatóság: lineáris?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asdsadasdd</dc:title>
  <dc:creator>Richard Tibor Nagy</dc:creator>
  <cp:lastModifiedBy>Richard Tibor Nagy</cp:lastModifiedBy>
  <cp:revision>11</cp:revision>
  <dcterms:created xsi:type="dcterms:W3CDTF">2020-05-19T11:12:45Z</dcterms:created>
  <dcterms:modified xsi:type="dcterms:W3CDTF">2020-05-19T15:57:32Z</dcterms:modified>
</cp:coreProperties>
</file>