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8588235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8588235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8588235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8588235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8588235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8588235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8588235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8588235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8588235d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8588235d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8588235d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8588235d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8588235d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8588235d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8588235d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8588235d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588235d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588235d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36f1ff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36f1ff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8588235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858823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8588235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8588235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8588235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8588235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8588235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8588235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8588235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8588235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8588235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8588235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8588235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8588235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HPQ Stock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Richard Twitty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1661" l="0" r="0" t="0"/>
          <a:stretch/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(Without Gridsearch)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.46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 Regression: -0.62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Support Vector Regression:  -0.62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Selection (Gridsearch)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Ridge: 0.38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Polynomial</a:t>
            </a:r>
            <a:r>
              <a:rPr lang="en"/>
              <a:t> Regression: .55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 Vector Regression: .67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 Regression: 0.06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MLP Regression: 0.06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	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is the best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didn’t need the candlestick pattern column </a:t>
            </a:r>
            <a:r>
              <a:rPr lang="en"/>
              <a:t>because</a:t>
            </a:r>
            <a:r>
              <a:rPr lang="en"/>
              <a:t> it didn’t contribute much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sentiment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Social media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Allocate more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a hourly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https://www.kaggle.com/datasets/qks1lver/amex-nyse-nasdaq-stock-histories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in general is difficult to anticipate. The price flow, whether it buy or sell, or a dead market.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average stock market return is 10%. We want greater returns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are ways to increase profit returns?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we predict price flow of the market?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might be </a:t>
            </a:r>
            <a:r>
              <a:rPr lang="en"/>
              <a:t>interested</a:t>
            </a:r>
            <a:r>
              <a:rPr lang="en"/>
              <a:t>?	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who invested in HPQ stocks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Day trader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Positional traders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condition might affect the market price?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layoff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News trend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acquired for the period: 1/2/1970 to 7/2/2020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Data: trading data for HPQ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records: 12741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Number of fields: 7(</a:t>
            </a:r>
            <a:r>
              <a:rPr lang="en"/>
              <a:t>initially</a:t>
            </a:r>
            <a:r>
              <a:rPr lang="en"/>
              <a:t>) 68( generate columns from </a:t>
            </a:r>
            <a:r>
              <a:rPr lang="en"/>
              <a:t>candlestick</a:t>
            </a:r>
            <a:r>
              <a:rPr lang="en"/>
              <a:t> analysis and indicator), 10(final analysis)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HPQ Stocks		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candles patterns from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a MACD and RSI scatter plot of HPQ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a </a:t>
            </a:r>
            <a:r>
              <a:rPr lang="en"/>
              <a:t>Fibonacci</a:t>
            </a:r>
            <a:r>
              <a:rPr lang="en"/>
              <a:t> chart of HPQ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a line chart for high, low, open, and close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a correlation matrix for matrix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models without grid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Generate </a:t>
            </a:r>
            <a:r>
              <a:rPr lang="en"/>
              <a:t>models with grid 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		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6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5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6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