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31SAhqbOnyToCzGArVivQnMWg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random forest model has a lower cross-validation 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absolute error (MAE errors between paired observations expressing the same phenomenon) by almost $1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 also exhibits less variability. Verifying performance on the test set produces performance consistent with the cross-validation results. (10.499032338015294, 1.6220608976799664)  vs. </a:t>
            </a:r>
            <a:r>
              <a:rPr lang="en-US"/>
              <a:t>(9.649477185159107, 1.505326312688125)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shows that you seem to have plenty of data. There's an initial rapid improvement in model scores as one would expect, but it's essentially levelled off by around a sample size of 40-50</a:t>
            </a:r>
            <a:endParaRPr/>
          </a:p>
        </p:txBody>
      </p:sp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544286"/>
            <a:ext cx="9144000" cy="12457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Big Mountain Ski Resort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1666195"/>
            <a:ext cx="9144000" cy="583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Ticket Pricing Model</a:t>
            </a:r>
            <a:endParaRPr sz="2800"/>
          </a:p>
        </p:txBody>
      </p:sp>
      <p:pic>
        <p:nvPicPr>
          <p:cNvPr descr="https://www.powderhounds.com/site/DefaultSite/filesystem/images/USA/Whitefish/Overview/15.jpg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233612"/>
            <a:ext cx="7620000" cy="4210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Purpose of this project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Provide support for pricing and future facility investment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 up an evaluating model for ski resort tickets inside their market fragment.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Construct a predictive model for ticket cost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Number of facilities or properties at resorts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Give understanding into what facilities make the biggest difference to vistors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Which facilities they are most likely to pay for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2279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 Findings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324882"/>
            <a:ext cx="10678886" cy="3312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21005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Permanent closure of up to 10 of the least used runs</a:t>
            </a:r>
            <a:endParaRPr/>
          </a:p>
          <a:p>
            <a:pPr indent="-14859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close upto 5 runs results in drop in ticket prices and revenue</a:t>
            </a:r>
            <a:endParaRPr/>
          </a:p>
          <a:p>
            <a:pPr indent="-42100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Increasing vertical drop by 150ft and adding a chair lifts</a:t>
            </a:r>
            <a:endParaRPr/>
          </a:p>
          <a:p>
            <a:pPr indent="-14859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Display ticket price increase of $8.67 and potential of generating revenue of $15 million</a:t>
            </a:r>
            <a:endParaRPr/>
          </a:p>
          <a:p>
            <a:pPr indent="-42100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Number 2 plus the addition of 2 acres of snow making</a:t>
            </a:r>
            <a:endParaRPr/>
          </a:p>
          <a:p>
            <a:pPr indent="-14859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Display ticket price increase of $10.59 and </a:t>
            </a:r>
            <a:r>
              <a:rPr lang="en-US"/>
              <a:t>potential of generating </a:t>
            </a:r>
            <a:r>
              <a:rPr lang="en-US"/>
              <a:t>revenue of $18.5 million</a:t>
            </a:r>
            <a:endParaRPr/>
          </a:p>
          <a:p>
            <a:pPr indent="-42100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Increasing the longest run in resort by 0.2 miles (boasting the longest run) and adding snow making of 4 acres</a:t>
            </a:r>
            <a:endParaRPr/>
          </a:p>
          <a:p>
            <a:pPr indent="-14859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is no change in ticket price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838200" y="35981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838200" y="410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756557" y="5140552"/>
            <a:ext cx="10678886" cy="154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Increase vertical drop by 150ft with the addition of a chair lift and 2 acres of snow making.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Justifies  ticket price increase of $10.59 and will generate additional revenue of $18.5 million/year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Modeling Comparison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838200" y="1098480"/>
            <a:ext cx="10515600" cy="4901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Linear Regression Model         vs.         Random Forest Regression Model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                                                                       </a:t>
            </a:r>
            <a:r>
              <a:rPr lang="en-US" sz="1600"/>
              <a:t>(</a:t>
            </a:r>
            <a:r>
              <a:rPr lang="en-US" sz="1000"/>
              <a:t> </a:t>
            </a:r>
            <a:r>
              <a:rPr lang="en-US" sz="1600"/>
              <a:t>MAE, std)</a:t>
            </a:r>
            <a:r>
              <a:rPr lang="en-US" sz="1000"/>
              <a:t> </a:t>
            </a:r>
            <a:r>
              <a:rPr lang="en-US" sz="1600"/>
              <a:t>10.499, 1.622      vs.     9.649, 1.505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       Cross-Validation Score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7818" y="1524772"/>
            <a:ext cx="3129962" cy="253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9437" y="1524772"/>
            <a:ext cx="2295238" cy="12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89060" y="4060981"/>
            <a:ext cx="4438758" cy="2352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Modeling Data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7526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Modelled price is $95.86 vs. actual price $81.00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 display $15 increase in profit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MAE = $10.36 conveys there is room for an increase of profit</a:t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Pricing Assumptions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Different resorts set their costs based on the market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Big Mountain gives off an impression of being charging considerably less than expectation proposes</a:t>
            </a:r>
            <a:endParaRPr/>
          </a:p>
          <a:p>
            <a:pPr indent="-1905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Is Big Mountain undercharging?</a:t>
            </a:r>
            <a:endParaRPr/>
          </a:p>
          <a:p>
            <a:pPr indent="-1905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Are other resorts overpriced?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Is our model missing some important data</a:t>
            </a:r>
            <a:endParaRPr/>
          </a:p>
          <a:p>
            <a:pPr indent="-1905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Operation Costs</a:t>
            </a:r>
            <a:endParaRPr/>
          </a:p>
          <a:p>
            <a:pPr indent="-18161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Maintenance</a:t>
            </a:r>
            <a:r>
              <a:rPr lang="en-US"/>
              <a:t> cost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Big Mountain Resort Ticket Prices</a:t>
            </a:r>
            <a:endParaRPr/>
          </a:p>
        </p:txBody>
      </p:sp>
      <p:pic>
        <p:nvPicPr>
          <p:cNvPr id="127" name="Google Shape;12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60465"/>
            <a:ext cx="4639721" cy="250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2066" y="2360465"/>
            <a:ext cx="4741362" cy="2529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Comparisons</a:t>
            </a:r>
            <a:endParaRPr/>
          </a:p>
        </p:txBody>
      </p:sp>
      <p:pic>
        <p:nvPicPr>
          <p:cNvPr id="134" name="Google Shape;13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553" y="1519541"/>
            <a:ext cx="3504162" cy="186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2362" y="1519541"/>
            <a:ext cx="3451809" cy="1849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580" y="3833325"/>
            <a:ext cx="3642135" cy="195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8818" y="1519541"/>
            <a:ext cx="3451040" cy="1849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61076" y="3833325"/>
            <a:ext cx="3533096" cy="1901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82951" y="3833325"/>
            <a:ext cx="3576908" cy="1924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838200" y="1038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838200" y="1139825"/>
            <a:ext cx="10515600" cy="559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Big Mountain Currently ranks among the top resorts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Skiable terrain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Number of Runs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Snow making capacity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Number of Chairs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Vertical Drop Length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Length of Runs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Proposed Scenerios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Shutting down at most 5 least used runs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Increase vertical drop with </a:t>
            </a:r>
            <a:r>
              <a:rPr lang="en-US"/>
              <a:t>snowmaking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Increase vertical drop </a:t>
            </a:r>
            <a:r>
              <a:rPr lang="en-US"/>
              <a:t>without snowmaking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Increase longest run with snowmaking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/>
              <a:t>By expanding the vertical drop either with or without snowmaking will give the chance to increment incomes by $15-$18 million, but the inflate cost of tickets should be thought of.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2020-09-19T23:36:38Z</dcterms:created>
  <dc:creator>Tsecd</dc:creator>
</cp:coreProperties>
</file>