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81" r:id="rId4"/>
    <p:sldId id="2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F2A516"/>
    <a:srgbClr val="033E8C"/>
    <a:srgbClr val="F2F2F2"/>
    <a:srgbClr val="F2BF27"/>
    <a:srgbClr val="03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D1DBF8-C781-19A3-4F0E-42207D322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A318DD-4E87-00BE-4693-3435B08C02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488DE-09A5-43E8-9205-A094F0F268C1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6C4407-501F-3B5F-8045-AB4ACCCFB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131FE0-3EE7-EB54-0963-AA4380CDE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1D56-4800-48B0-B93B-AC14A716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45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2671-AA60-7214-051D-579409E8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005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D4140-F917-71C8-C4D3-01ED490F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A238D-5FA2-47C1-3025-11196A5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B1ED0-6E54-19D9-FF5E-E20DDE9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AC80D00-E948-78D6-A3B4-4D90A5FDBD1F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1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29FE-2174-3466-43E2-6C463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C4440-1268-3DEB-CE9E-06EAE7B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631-817F-30D9-6494-DAF24A4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9324-DF86-816D-265C-ECE45FFA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1DB95D6-6B06-70F8-4159-A68BFFB5714F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6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498B6-97CA-C236-830E-C3C8C370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5C45A-D8BB-5CA5-2C30-13C3AC2F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2434-CF68-A4C3-BB00-D188799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E5550-E095-FA74-E925-8AB1312E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13F7F18-B5AB-5CD8-1591-F65A957B3BB1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6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44DA-821D-86D4-DEC3-EB4C04C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1495F-5153-ED8E-C96F-DFD8771D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2578-5647-B64E-DB71-221FDAFF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8508-FACB-19F8-1B0E-C1FC903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52AE4A-6B50-7670-45CF-039A23720389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9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AD23-5BE7-109E-417B-034F657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8EB37-3236-10EC-7E85-42D14F7B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66F97-59D0-097E-A9DF-903EF1D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7BEE5-2FE5-EEB4-22A7-6D7FFB0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EEC6940-A131-12BB-7C8A-165F2EB94672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9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2D35-48E0-6173-69BB-F99A209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5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F76FB-F844-9E4E-73A9-1E367941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32A8B-26BF-2CAF-411A-2EDCB21C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664BC-2C41-AC92-AA7B-0619672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1B2AD-D674-46FD-5B1C-91B61F1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D0F50E31-98E8-037C-C324-F0D2E1233007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56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300C-6822-AE71-9BA5-95C2BCE4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15B5B-4574-409D-4C90-9A5778C9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F3352-FFC5-CBCB-0E7A-DA1EB73A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A02EC7-551C-8D9D-4E71-D0378606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5F63B-5080-386F-94C5-0F96E492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73E5A-EA1F-AC0C-0F6A-C91AAAD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C40F2D-0426-CA2B-9FC5-702433C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4719EFE2-A191-2C77-9923-394824BCE6BC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3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19B6-891B-5A14-8C16-60796E7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5F7A4F-D388-BFA8-ABF8-1B0A850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979BA7-42B7-EAC3-885E-366D1DF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3C2E2-ECE5-8ADD-BE29-CE5788D59A42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5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C32FA-A5E5-86F5-4F35-953B5295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F7CC8-DC90-E118-CA09-25A6834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49CD115-BFE1-A043-2D0A-4E00B79C44C4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43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1875-1E96-826D-E981-06408DE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655FB-E894-3641-F3BA-2981A2F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4816C-A15E-7347-71DC-C915BC55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33B9A-74B6-47F9-6014-82405CF8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9A909-C037-7E49-2A56-D3DCD58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3CF4C3F7-31CC-767D-A49B-8852EEA3683C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4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DDD5-0C98-B614-BFD3-372CED8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5E310-4838-7271-9A95-E95D642E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5E851-3D9C-DDF3-1C58-03FA6749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3874E-9A4E-4BEC-2D26-4F632CE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E401-5FE4-7586-0CDC-4025873E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89A9B124-615A-3D1C-6B46-7FD91A684A94}"/>
              </a:ext>
            </a:extLst>
          </p:cNvPr>
          <p:cNvSpPr txBox="1">
            <a:spLocks/>
          </p:cNvSpPr>
          <p:nvPr userDrawn="1"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F19E0-3771-A309-6ACF-07716C21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1CDFD-EC88-6B28-1395-2C436ED6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08B5-45F3-4539-BE2A-ED920C1396FE}" type="datetimeFigureOut">
              <a:rPr lang="pt-BR" smtClean="0"/>
              <a:t>03/02/2025</a:t>
            </a:fld>
            <a:endParaRPr lang="pt-BR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0" y="11262"/>
            <a:ext cx="1054100" cy="1051045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295A-A945-D7D4-A67C-C8E8A97C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454E9-8F5A-C71C-06DA-E578E691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2A516"/>
                </a:solidFill>
              </a:defRPr>
            </a:lvl1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 userDrawn="1"/>
        </p:nvSpPr>
        <p:spPr>
          <a:xfrm>
            <a:off x="1262744" y="-435789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 userDrawn="1"/>
        </p:nvSpPr>
        <p:spPr>
          <a:xfrm>
            <a:off x="841830" y="-435789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 userDrawn="1"/>
        </p:nvSpPr>
        <p:spPr>
          <a:xfrm>
            <a:off x="420916" y="-435789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 userDrawn="1"/>
        </p:nvSpPr>
        <p:spPr>
          <a:xfrm>
            <a:off x="2525486" y="-435789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 userDrawn="1"/>
        </p:nvSpPr>
        <p:spPr>
          <a:xfrm>
            <a:off x="2104572" y="-434315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 userDrawn="1"/>
        </p:nvSpPr>
        <p:spPr>
          <a:xfrm>
            <a:off x="1683658" y="-434315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 userDrawn="1"/>
        </p:nvSpPr>
        <p:spPr>
          <a:xfrm>
            <a:off x="0" y="-434315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7F7F5-97BB-2768-4ACF-444924FA3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SANTO, R. V. do E.</a:t>
            </a:r>
          </a:p>
        </p:txBody>
      </p:sp>
    </p:spTree>
    <p:extLst>
      <p:ext uri="{BB962C8B-B14F-4D97-AF65-F5344CB8AC3E}">
        <p14:creationId xmlns:p14="http://schemas.microsoft.com/office/powerpoint/2010/main" val="14564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C6CB-BEE6-7FEC-1C77-1FF8AB2A6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Disciplina: Algoritmo &amp; Programação.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4E4F68-C1E3-9E0C-8F67-5716E4BFD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Aula: Introdutória.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35A994-8633-3DBB-FC21-4921A15F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" y="4676655"/>
            <a:ext cx="16956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4132-4D98-C303-3C89-F41FC3F6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D036F-F8F5-5BF6-EE86-09F421F9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679352-14B2-D2C9-71D0-BE03E84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AE7771-DC96-60FB-CF65-87478F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487" y="6607819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635D8D-2B85-C7C2-2CAF-69351528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930" y="6607819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9E4DDB-AB51-4EFC-ADEE-1042DB8CA710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AB8349-E1F2-7DC2-D01C-9F49731E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18" y="222250"/>
            <a:ext cx="1514728" cy="16183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D38A06-4B94-DEB3-7125-5801DDA6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62" y="222250"/>
            <a:ext cx="1380851" cy="15160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0428FCF-57AA-A1AB-477A-96DF6722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1" y="4653690"/>
            <a:ext cx="1695687" cy="17147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9A7641-CC10-3493-1DDD-9A875EBCA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370" y="4558426"/>
            <a:ext cx="1409897" cy="181000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BB7965-CD7C-196C-6E41-CD33FFA58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000" y="5538206"/>
            <a:ext cx="720000" cy="914482"/>
          </a:xfrm>
          <a:prstGeom prst="rect">
            <a:avLst/>
          </a:prstGeom>
        </p:spPr>
      </p:pic>
      <p:pic>
        <p:nvPicPr>
          <p:cNvPr id="1026" name="Picture 2" descr="Flork PNG 057">
            <a:extLst>
              <a:ext uri="{FF2B5EF4-FFF2-40B4-BE49-F238E27FC236}">
                <a16:creationId xmlns:a16="http://schemas.microsoft.com/office/drawing/2014/main" id="{1D127FFF-49CC-9F89-FA2A-03546EF6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95" y="4827117"/>
            <a:ext cx="1135062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B075847-D45E-C4EA-1C36-757A8BEF4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6527" y="4829175"/>
            <a:ext cx="1935473" cy="157602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0C66FC-E1BC-B650-8C58-A1BA4312A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2749" y="4235857"/>
            <a:ext cx="2171701" cy="213257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55E4A0-5E55-C52B-5714-872D46713F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7892" y="2928701"/>
            <a:ext cx="1723426" cy="157602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4D40F3D-1931-15DB-176B-FD0ECE2AE6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2617" y="397697"/>
            <a:ext cx="1618410" cy="169662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819E84B-6E59-C544-2979-4DAC8D4F05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8772" y="1949722"/>
            <a:ext cx="1974467" cy="169662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C64571A-1F6D-D4FD-B03F-BB87EC87B7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8248" y="1999920"/>
            <a:ext cx="1553220" cy="17404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A2316C-A87E-6186-CBC5-35E3BBDE28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985" y="1999920"/>
            <a:ext cx="1409898" cy="142908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CCF59A3-B4D1-93DB-9529-43A1548E7B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0271" y="4664578"/>
            <a:ext cx="1437621" cy="1505091"/>
          </a:xfrm>
          <a:prstGeom prst="rect">
            <a:avLst/>
          </a:prstGeom>
        </p:spPr>
      </p:pic>
      <p:pic>
        <p:nvPicPr>
          <p:cNvPr id="1030" name="Picture 6" descr="Flork PNG 20">
            <a:extLst>
              <a:ext uri="{FF2B5EF4-FFF2-40B4-BE49-F238E27FC236}">
                <a16:creationId xmlns:a16="http://schemas.microsoft.com/office/drawing/2014/main" id="{1FE57236-F51C-C6BF-6AAB-FBF90A202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236" y="80920"/>
            <a:ext cx="1974468" cy="28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3AD1C512-1130-1F93-0A1C-D361789D16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6644" y="2840191"/>
            <a:ext cx="1329180" cy="15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0848-D0A6-2ADA-F1C1-CE1C0897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Duvidas???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C4FF1-A18E-BCCF-AAE3-91E2E09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227A0-22B4-F566-478F-E83F41C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8F2F-3495-1162-453B-07B051D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9E4DDB-AB51-4EFC-ADEE-1042DB8CA710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0" name="Picture 2" descr="Duvidas Hapvida - HAPVIDA">
            <a:extLst>
              <a:ext uri="{FF2B5EF4-FFF2-40B4-BE49-F238E27FC236}">
                <a16:creationId xmlns:a16="http://schemas.microsoft.com/office/drawing/2014/main" id="{10038046-42EB-550C-1153-A1AC6F4E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687" y="2005012"/>
            <a:ext cx="3547476" cy="435133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4" name="Picture 6" descr="Minhas dúvidas, suas dúvidas, nossas dúvidas | .: Focado em Você :.">
            <a:extLst>
              <a:ext uri="{FF2B5EF4-FFF2-40B4-BE49-F238E27FC236}">
                <a16:creationId xmlns:a16="http://schemas.microsoft.com/office/drawing/2014/main" id="{FE0EE334-B8C9-B155-41C2-7BB53FE1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77" y="2311686"/>
            <a:ext cx="4528846" cy="33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8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Widescreen</PresentationFormat>
  <Paragraphs>9</Paragraphs>
  <Slides>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Aptos</vt:lpstr>
      <vt:lpstr>Arial</vt:lpstr>
      <vt:lpstr>Tema do Office</vt:lpstr>
      <vt:lpstr>Disciplina: Algoritmo &amp; Programação.</vt:lpstr>
      <vt:lpstr>Apresentação do PowerPoint</vt:lpstr>
      <vt:lpstr>Apresentação do PowerPoint</vt:lpstr>
      <vt:lpstr>Duvidas???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Vieira do Espirito Santo</dc:creator>
  <cp:lastModifiedBy>Richard Vieira do Espirito Santo</cp:lastModifiedBy>
  <cp:revision>2</cp:revision>
  <dcterms:created xsi:type="dcterms:W3CDTF">2025-02-03T23:38:13Z</dcterms:created>
  <dcterms:modified xsi:type="dcterms:W3CDTF">2025-02-04T00:15:19Z</dcterms:modified>
</cp:coreProperties>
</file>