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37"/>
  </p:notesMasterIdLst>
  <p:sldIdLst>
    <p:sldId id="256" r:id="rId2"/>
    <p:sldId id="270" r:id="rId3"/>
    <p:sldId id="301" r:id="rId4"/>
    <p:sldId id="295" r:id="rId5"/>
    <p:sldId id="257" r:id="rId6"/>
    <p:sldId id="273" r:id="rId7"/>
    <p:sldId id="296" r:id="rId8"/>
    <p:sldId id="271" r:id="rId9"/>
    <p:sldId id="274" r:id="rId10"/>
    <p:sldId id="298" r:id="rId11"/>
    <p:sldId id="299" r:id="rId12"/>
    <p:sldId id="302" r:id="rId13"/>
    <p:sldId id="294" r:id="rId14"/>
    <p:sldId id="275" r:id="rId15"/>
    <p:sldId id="277" r:id="rId16"/>
    <p:sldId id="276" r:id="rId17"/>
    <p:sldId id="281" r:id="rId18"/>
    <p:sldId id="278" r:id="rId19"/>
    <p:sldId id="279" r:id="rId20"/>
    <p:sldId id="280" r:id="rId21"/>
    <p:sldId id="282" r:id="rId22"/>
    <p:sldId id="283" r:id="rId23"/>
    <p:sldId id="284" r:id="rId24"/>
    <p:sldId id="285" r:id="rId25"/>
    <p:sldId id="286" r:id="rId26"/>
    <p:sldId id="287" r:id="rId27"/>
    <p:sldId id="288" r:id="rId28"/>
    <p:sldId id="289" r:id="rId29"/>
    <p:sldId id="290" r:id="rId30"/>
    <p:sldId id="305" r:id="rId31"/>
    <p:sldId id="291" r:id="rId32"/>
    <p:sldId id="303" r:id="rId33"/>
    <p:sldId id="292" r:id="rId34"/>
    <p:sldId id="304" r:id="rId35"/>
    <p:sldId id="293" r:id="rId36"/>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4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p:scale>
          <a:sx n="100" d="100"/>
          <a:sy n="100" d="100"/>
        </p:scale>
        <p:origin x="954" y="3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7C49E1-F9B2-4B11-B635-4A19AB9C1E42}"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pt-BR"/>
        </a:p>
      </dgm:t>
    </dgm:pt>
    <dgm:pt modelId="{E42163BD-2700-4F6B-A9BA-6F75C9412A97}">
      <dgm:prSet/>
      <dgm:spPr/>
      <dgm:t>
        <a:bodyPr/>
        <a:lstStyle/>
        <a:p>
          <a:r>
            <a:rPr lang="pt-BR" dirty="0"/>
            <a:t>A autenticação é o processo de verificar a identidade de um usuário ou sistema, geralmente antes de permitir o acesso a recursos ou informações. É feito através da apresentação de credenciais, como nome de usuário e senha, biometria, tokens de segurança, certificados digitais ou outros métodos. </a:t>
          </a:r>
        </a:p>
      </dgm:t>
    </dgm:pt>
    <dgm:pt modelId="{D701EC86-EAFC-49AA-AE86-9668748F59F8}" type="parTrans" cxnId="{1576F2F2-E2DC-47DE-9D1A-5FB1DDE428FD}">
      <dgm:prSet/>
      <dgm:spPr/>
      <dgm:t>
        <a:bodyPr/>
        <a:lstStyle/>
        <a:p>
          <a:endParaRPr lang="pt-BR"/>
        </a:p>
      </dgm:t>
    </dgm:pt>
    <dgm:pt modelId="{4224BEDF-833F-4886-963C-0D7D112DED21}" type="sibTrans" cxnId="{1576F2F2-E2DC-47DE-9D1A-5FB1DDE428FD}">
      <dgm:prSet/>
      <dgm:spPr/>
      <dgm:t>
        <a:bodyPr/>
        <a:lstStyle/>
        <a:p>
          <a:endParaRPr lang="pt-BR"/>
        </a:p>
      </dgm:t>
    </dgm:pt>
    <dgm:pt modelId="{10303D0A-B2F5-49E9-A6BE-B0896233D2C4}">
      <dgm:prSet/>
      <dgm:spPr/>
      <dgm:t>
        <a:bodyPr/>
        <a:lstStyle/>
        <a:p>
          <a:r>
            <a:rPr lang="pt-BR"/>
            <a:t>O objetivo é garantir que apenas usuários autorizados possam acessar determinados sistemas, redes ou dados, protegendo contra acesso não autorizado e garantindo a segurança das informações.</a:t>
          </a:r>
          <a:endParaRPr lang="pt-BR" dirty="0"/>
        </a:p>
      </dgm:t>
    </dgm:pt>
    <dgm:pt modelId="{8369C5DA-E4C7-4074-9B78-E613A3282172}" type="parTrans" cxnId="{E9704620-87AC-4EF6-BA3B-DE4C4E643A26}">
      <dgm:prSet/>
      <dgm:spPr/>
      <dgm:t>
        <a:bodyPr/>
        <a:lstStyle/>
        <a:p>
          <a:endParaRPr lang="pt-BR"/>
        </a:p>
      </dgm:t>
    </dgm:pt>
    <dgm:pt modelId="{3545CD6F-FC0A-4354-923C-8FE52B96170C}" type="sibTrans" cxnId="{E9704620-87AC-4EF6-BA3B-DE4C4E643A26}">
      <dgm:prSet/>
      <dgm:spPr/>
      <dgm:t>
        <a:bodyPr/>
        <a:lstStyle/>
        <a:p>
          <a:endParaRPr lang="pt-BR"/>
        </a:p>
      </dgm:t>
    </dgm:pt>
    <dgm:pt modelId="{DD48254C-254E-408A-8ACD-75A94BDB49FD}" type="pres">
      <dgm:prSet presAssocID="{0A7C49E1-F9B2-4B11-B635-4A19AB9C1E42}" presName="linear" presStyleCnt="0">
        <dgm:presLayoutVars>
          <dgm:animLvl val="lvl"/>
          <dgm:resizeHandles val="exact"/>
        </dgm:presLayoutVars>
      </dgm:prSet>
      <dgm:spPr/>
    </dgm:pt>
    <dgm:pt modelId="{036BF4EB-1315-4C65-900B-13968C57B5B9}" type="pres">
      <dgm:prSet presAssocID="{E42163BD-2700-4F6B-A9BA-6F75C9412A97}" presName="parentText" presStyleLbl="node1" presStyleIdx="0" presStyleCnt="2">
        <dgm:presLayoutVars>
          <dgm:chMax val="0"/>
          <dgm:bulletEnabled val="1"/>
        </dgm:presLayoutVars>
      </dgm:prSet>
      <dgm:spPr/>
    </dgm:pt>
    <dgm:pt modelId="{2610E178-3133-48D4-8B6E-D7119E90D6B3}" type="pres">
      <dgm:prSet presAssocID="{4224BEDF-833F-4886-963C-0D7D112DED21}" presName="spacer" presStyleCnt="0"/>
      <dgm:spPr/>
    </dgm:pt>
    <dgm:pt modelId="{A4C76733-8BA3-4262-A2CD-9AAB15A075AA}" type="pres">
      <dgm:prSet presAssocID="{10303D0A-B2F5-49E9-A6BE-B0896233D2C4}" presName="parentText" presStyleLbl="node1" presStyleIdx="1" presStyleCnt="2">
        <dgm:presLayoutVars>
          <dgm:chMax val="0"/>
          <dgm:bulletEnabled val="1"/>
        </dgm:presLayoutVars>
      </dgm:prSet>
      <dgm:spPr/>
    </dgm:pt>
  </dgm:ptLst>
  <dgm:cxnLst>
    <dgm:cxn modelId="{E9704620-87AC-4EF6-BA3B-DE4C4E643A26}" srcId="{0A7C49E1-F9B2-4B11-B635-4A19AB9C1E42}" destId="{10303D0A-B2F5-49E9-A6BE-B0896233D2C4}" srcOrd="1" destOrd="0" parTransId="{8369C5DA-E4C7-4074-9B78-E613A3282172}" sibTransId="{3545CD6F-FC0A-4354-923C-8FE52B96170C}"/>
    <dgm:cxn modelId="{C93A1065-88CB-495A-BBBA-F6E09942DB50}" type="presOf" srcId="{E42163BD-2700-4F6B-A9BA-6F75C9412A97}" destId="{036BF4EB-1315-4C65-900B-13968C57B5B9}" srcOrd="0" destOrd="0" presId="urn:microsoft.com/office/officeart/2005/8/layout/vList2"/>
    <dgm:cxn modelId="{6B8E049B-8A37-4C00-9868-615E0BBF9FA5}" type="presOf" srcId="{0A7C49E1-F9B2-4B11-B635-4A19AB9C1E42}" destId="{DD48254C-254E-408A-8ACD-75A94BDB49FD}" srcOrd="0" destOrd="0" presId="urn:microsoft.com/office/officeart/2005/8/layout/vList2"/>
    <dgm:cxn modelId="{065DC9A5-8FC9-4541-A542-E99C6F40B172}" type="presOf" srcId="{10303D0A-B2F5-49E9-A6BE-B0896233D2C4}" destId="{A4C76733-8BA3-4262-A2CD-9AAB15A075AA}" srcOrd="0" destOrd="0" presId="urn:microsoft.com/office/officeart/2005/8/layout/vList2"/>
    <dgm:cxn modelId="{1576F2F2-E2DC-47DE-9D1A-5FB1DDE428FD}" srcId="{0A7C49E1-F9B2-4B11-B635-4A19AB9C1E42}" destId="{E42163BD-2700-4F6B-A9BA-6F75C9412A97}" srcOrd="0" destOrd="0" parTransId="{D701EC86-EAFC-49AA-AE86-9668748F59F8}" sibTransId="{4224BEDF-833F-4886-963C-0D7D112DED21}"/>
    <dgm:cxn modelId="{1BC2853F-66C9-4FCF-AD02-1B21E176110A}" type="presParOf" srcId="{DD48254C-254E-408A-8ACD-75A94BDB49FD}" destId="{036BF4EB-1315-4C65-900B-13968C57B5B9}" srcOrd="0" destOrd="0" presId="urn:microsoft.com/office/officeart/2005/8/layout/vList2"/>
    <dgm:cxn modelId="{6259F904-B07C-4C8A-8C8D-B2CC2CEB200D}" type="presParOf" srcId="{DD48254C-254E-408A-8ACD-75A94BDB49FD}" destId="{2610E178-3133-48D4-8B6E-D7119E90D6B3}" srcOrd="1" destOrd="0" presId="urn:microsoft.com/office/officeart/2005/8/layout/vList2"/>
    <dgm:cxn modelId="{8F2925CF-5E35-40D0-BBF7-334B6D3C0EB3}" type="presParOf" srcId="{DD48254C-254E-408A-8ACD-75A94BDB49FD}" destId="{A4C76733-8BA3-4262-A2CD-9AAB15A075AA}"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26BB103-1018-4115-9ED0-0D9B43C36698}"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pt-BR"/>
        </a:p>
      </dgm:t>
    </dgm:pt>
    <dgm:pt modelId="{43B6D1D9-9AED-4B3B-B6F6-32FE931334FD}">
      <dgm:prSet/>
      <dgm:spPr>
        <a:solidFill>
          <a:schemeClr val="accent2"/>
        </a:solidFill>
      </dgm:spPr>
      <dgm:t>
        <a:bodyPr/>
        <a:lstStyle/>
        <a:p>
          <a:r>
            <a:rPr lang="pt-BR"/>
            <a:t>A autenticação é o primeiro passo no acesso de um usuário a um sistema computacional. </a:t>
          </a:r>
        </a:p>
      </dgm:t>
    </dgm:pt>
    <dgm:pt modelId="{56B447A3-E667-44E6-A0C7-4715C09661CF}" type="parTrans" cxnId="{5873018F-4364-47E8-88B0-0684F8D5A23A}">
      <dgm:prSet/>
      <dgm:spPr/>
      <dgm:t>
        <a:bodyPr/>
        <a:lstStyle/>
        <a:p>
          <a:endParaRPr lang="pt-BR"/>
        </a:p>
      </dgm:t>
    </dgm:pt>
    <dgm:pt modelId="{185AD5F2-E5CB-45AC-A9CE-A3369202FD92}" type="sibTrans" cxnId="{5873018F-4364-47E8-88B0-0684F8D5A23A}">
      <dgm:prSet/>
      <dgm:spPr/>
      <dgm:t>
        <a:bodyPr/>
        <a:lstStyle/>
        <a:p>
          <a:endParaRPr lang="pt-BR"/>
        </a:p>
      </dgm:t>
    </dgm:pt>
    <dgm:pt modelId="{3A387739-C37A-47B0-8F7C-1D93397858CB}">
      <dgm:prSet/>
      <dgm:spPr/>
      <dgm:t>
        <a:bodyPr/>
        <a:lstStyle/>
        <a:p>
          <a:r>
            <a:rPr lang="pt-BR"/>
            <a:t>Cria processos para representar o usuário. </a:t>
          </a:r>
        </a:p>
      </dgm:t>
    </dgm:pt>
    <dgm:pt modelId="{B73B38C7-F17C-47FE-BF7C-6CC8AEDCF47D}" type="parTrans" cxnId="{A342B0A6-ABA2-42CB-A35F-BA5DEE2F5FD3}">
      <dgm:prSet/>
      <dgm:spPr/>
      <dgm:t>
        <a:bodyPr/>
        <a:lstStyle/>
        <a:p>
          <a:endParaRPr lang="pt-BR"/>
        </a:p>
      </dgm:t>
    </dgm:pt>
    <dgm:pt modelId="{73715A5D-B83A-4475-B50E-DAC5D4981C1C}" type="sibTrans" cxnId="{A342B0A6-ABA2-42CB-A35F-BA5DEE2F5FD3}">
      <dgm:prSet/>
      <dgm:spPr/>
      <dgm:t>
        <a:bodyPr/>
        <a:lstStyle/>
        <a:p>
          <a:endParaRPr lang="pt-BR"/>
        </a:p>
      </dgm:t>
    </dgm:pt>
    <dgm:pt modelId="{A87140B6-BF75-492B-9338-86D0AEF9C62B}">
      <dgm:prSet/>
      <dgm:spPr/>
      <dgm:t>
        <a:bodyPr/>
        <a:lstStyle/>
        <a:p>
          <a:r>
            <a:rPr lang="pt-BR" dirty="0"/>
            <a:t>Os processos interagem com o usuário e agem no sistema em seu nome. </a:t>
          </a:r>
        </a:p>
      </dgm:t>
    </dgm:pt>
    <dgm:pt modelId="{1A61A3A8-95C4-4BC2-9972-54088D193878}" type="parTrans" cxnId="{AE732DBA-AD5D-4415-A08E-B5FAB3B1013F}">
      <dgm:prSet/>
      <dgm:spPr/>
      <dgm:t>
        <a:bodyPr/>
        <a:lstStyle/>
        <a:p>
          <a:endParaRPr lang="pt-BR"/>
        </a:p>
      </dgm:t>
    </dgm:pt>
    <dgm:pt modelId="{1947BC17-D09E-4590-BD1C-DBBB2FC3EF40}" type="sibTrans" cxnId="{AE732DBA-AD5D-4415-A08E-B5FAB3B1013F}">
      <dgm:prSet/>
      <dgm:spPr/>
      <dgm:t>
        <a:bodyPr/>
        <a:lstStyle/>
        <a:p>
          <a:endParaRPr lang="pt-BR"/>
        </a:p>
      </dgm:t>
    </dgm:pt>
    <dgm:pt modelId="{8D59A864-7216-4F60-B7D6-AD220105B7E0}">
      <dgm:prSet/>
      <dgm:spPr>
        <a:solidFill>
          <a:schemeClr val="accent2"/>
        </a:solidFill>
      </dgm:spPr>
      <dgm:t>
        <a:bodyPr/>
        <a:lstStyle/>
        <a:p>
          <a:r>
            <a:rPr lang="pt-BR"/>
            <a:t>Sessão de usuário </a:t>
          </a:r>
        </a:p>
      </dgm:t>
    </dgm:pt>
    <dgm:pt modelId="{96C3835F-775E-4114-A4F7-F55A32222385}" type="parTrans" cxnId="{8FB332D4-929B-46DA-92F6-F98664C4A9EC}">
      <dgm:prSet/>
      <dgm:spPr/>
      <dgm:t>
        <a:bodyPr/>
        <a:lstStyle/>
        <a:p>
          <a:endParaRPr lang="pt-BR"/>
        </a:p>
      </dgm:t>
    </dgm:pt>
    <dgm:pt modelId="{262FB3D2-3591-4DA2-9D8A-D622F3034927}" type="sibTrans" cxnId="{8FB332D4-929B-46DA-92F6-F98664C4A9EC}">
      <dgm:prSet/>
      <dgm:spPr/>
      <dgm:t>
        <a:bodyPr/>
        <a:lstStyle/>
        <a:p>
          <a:endParaRPr lang="pt-BR"/>
        </a:p>
      </dgm:t>
    </dgm:pt>
    <dgm:pt modelId="{0D47D289-358E-4316-B178-088CD81EABCF}">
      <dgm:prSet/>
      <dgm:spPr/>
      <dgm:t>
        <a:bodyPr/>
        <a:lstStyle/>
        <a:p>
          <a:r>
            <a:rPr lang="pt-BR"/>
            <a:t>Inicia imediatamente após a autenticação do usuário (login ou logon) e </a:t>
          </a:r>
        </a:p>
      </dgm:t>
    </dgm:pt>
    <dgm:pt modelId="{1F51DA6F-3D80-4113-96F3-27FAF3C6120B}" type="parTrans" cxnId="{4EEEA424-B2BE-4730-B2F1-BC42D5742C26}">
      <dgm:prSet/>
      <dgm:spPr/>
      <dgm:t>
        <a:bodyPr/>
        <a:lstStyle/>
        <a:p>
          <a:endParaRPr lang="pt-BR"/>
        </a:p>
      </dgm:t>
    </dgm:pt>
    <dgm:pt modelId="{19C88E80-B57E-45D2-84E9-D0DA57482823}" type="sibTrans" cxnId="{4EEEA424-B2BE-4730-B2F1-BC42D5742C26}">
      <dgm:prSet/>
      <dgm:spPr/>
      <dgm:t>
        <a:bodyPr/>
        <a:lstStyle/>
        <a:p>
          <a:endParaRPr lang="pt-BR"/>
        </a:p>
      </dgm:t>
    </dgm:pt>
    <dgm:pt modelId="{6D61ABD3-3578-474E-AB69-F7CB1DF0330E}">
      <dgm:prSet/>
      <dgm:spPr/>
      <dgm:t>
        <a:bodyPr/>
        <a:lstStyle/>
        <a:p>
          <a:r>
            <a:rPr lang="pt-BR"/>
            <a:t>Termina quando seu último processo é encerrado, na desconexão (logout ou logoff ). </a:t>
          </a:r>
        </a:p>
      </dgm:t>
    </dgm:pt>
    <dgm:pt modelId="{E063BFCB-0CB5-4EFC-BF5E-1D23BE3C68B8}" type="parTrans" cxnId="{6F76032C-1DD3-406A-A9F2-31348D5B4DC6}">
      <dgm:prSet/>
      <dgm:spPr/>
      <dgm:t>
        <a:bodyPr/>
        <a:lstStyle/>
        <a:p>
          <a:endParaRPr lang="pt-BR"/>
        </a:p>
      </dgm:t>
    </dgm:pt>
    <dgm:pt modelId="{8629F749-014F-47B6-98B7-B5C0D9B829F5}" type="sibTrans" cxnId="{6F76032C-1DD3-406A-A9F2-31348D5B4DC6}">
      <dgm:prSet/>
      <dgm:spPr/>
      <dgm:t>
        <a:bodyPr/>
        <a:lstStyle/>
        <a:p>
          <a:endParaRPr lang="pt-BR"/>
        </a:p>
      </dgm:t>
    </dgm:pt>
    <dgm:pt modelId="{9FB05857-DE8A-4734-8A25-CECB3AD61419}" type="pres">
      <dgm:prSet presAssocID="{826BB103-1018-4115-9ED0-0D9B43C36698}" presName="Name0" presStyleCnt="0">
        <dgm:presLayoutVars>
          <dgm:chPref val="3"/>
          <dgm:dir/>
          <dgm:animLvl val="lvl"/>
          <dgm:resizeHandles/>
        </dgm:presLayoutVars>
      </dgm:prSet>
      <dgm:spPr/>
    </dgm:pt>
    <dgm:pt modelId="{058D45A7-03EA-4C08-8786-9D040AB35269}" type="pres">
      <dgm:prSet presAssocID="{43B6D1D9-9AED-4B3B-B6F6-32FE931334FD}" presName="horFlow" presStyleCnt="0"/>
      <dgm:spPr/>
    </dgm:pt>
    <dgm:pt modelId="{8AD9BD72-D5C2-454A-8D28-B71238F134BE}" type="pres">
      <dgm:prSet presAssocID="{43B6D1D9-9AED-4B3B-B6F6-32FE931334FD}" presName="bigChev" presStyleLbl="node1" presStyleIdx="0" presStyleCnt="2"/>
      <dgm:spPr/>
    </dgm:pt>
    <dgm:pt modelId="{9560C17C-4D03-43A2-8E60-197D364AFC3B}" type="pres">
      <dgm:prSet presAssocID="{B73B38C7-F17C-47FE-BF7C-6CC8AEDCF47D}" presName="parTrans" presStyleCnt="0"/>
      <dgm:spPr/>
    </dgm:pt>
    <dgm:pt modelId="{8FCDB202-E9DE-4E1D-85F6-8C9E2C1245D5}" type="pres">
      <dgm:prSet presAssocID="{3A387739-C37A-47B0-8F7C-1D93397858CB}" presName="node" presStyleLbl="alignAccFollowNode1" presStyleIdx="0" presStyleCnt="4">
        <dgm:presLayoutVars>
          <dgm:bulletEnabled val="1"/>
        </dgm:presLayoutVars>
      </dgm:prSet>
      <dgm:spPr/>
    </dgm:pt>
    <dgm:pt modelId="{6FA5D16E-4630-42AD-AF69-62555EB5DBAD}" type="pres">
      <dgm:prSet presAssocID="{73715A5D-B83A-4475-B50E-DAC5D4981C1C}" presName="sibTrans" presStyleCnt="0"/>
      <dgm:spPr/>
    </dgm:pt>
    <dgm:pt modelId="{9BB39A50-2DCB-44E0-AC29-A549BFB1D610}" type="pres">
      <dgm:prSet presAssocID="{A87140B6-BF75-492B-9338-86D0AEF9C62B}" presName="node" presStyleLbl="alignAccFollowNode1" presStyleIdx="1" presStyleCnt="4">
        <dgm:presLayoutVars>
          <dgm:bulletEnabled val="1"/>
        </dgm:presLayoutVars>
      </dgm:prSet>
      <dgm:spPr/>
    </dgm:pt>
    <dgm:pt modelId="{2B6ACDB7-BF86-4F99-8F38-C61CEE2458A5}" type="pres">
      <dgm:prSet presAssocID="{43B6D1D9-9AED-4B3B-B6F6-32FE931334FD}" presName="vSp" presStyleCnt="0"/>
      <dgm:spPr/>
    </dgm:pt>
    <dgm:pt modelId="{3485F506-DB0F-4AE4-B5A3-67A360EDB40F}" type="pres">
      <dgm:prSet presAssocID="{8D59A864-7216-4F60-B7D6-AD220105B7E0}" presName="horFlow" presStyleCnt="0"/>
      <dgm:spPr/>
    </dgm:pt>
    <dgm:pt modelId="{2B370B72-B835-4E22-B930-CC4544148CE9}" type="pres">
      <dgm:prSet presAssocID="{8D59A864-7216-4F60-B7D6-AD220105B7E0}" presName="bigChev" presStyleLbl="node1" presStyleIdx="1" presStyleCnt="2"/>
      <dgm:spPr/>
    </dgm:pt>
    <dgm:pt modelId="{F5C955D5-C631-4B34-9BE5-C927B4BB4AFF}" type="pres">
      <dgm:prSet presAssocID="{1F51DA6F-3D80-4113-96F3-27FAF3C6120B}" presName="parTrans" presStyleCnt="0"/>
      <dgm:spPr/>
    </dgm:pt>
    <dgm:pt modelId="{F267157C-3987-47F6-8D75-5B25855AF4F6}" type="pres">
      <dgm:prSet presAssocID="{0D47D289-358E-4316-B178-088CD81EABCF}" presName="node" presStyleLbl="alignAccFollowNode1" presStyleIdx="2" presStyleCnt="4">
        <dgm:presLayoutVars>
          <dgm:bulletEnabled val="1"/>
        </dgm:presLayoutVars>
      </dgm:prSet>
      <dgm:spPr/>
    </dgm:pt>
    <dgm:pt modelId="{85FD81BF-D9CD-4D15-8CC7-98AA0DD147E7}" type="pres">
      <dgm:prSet presAssocID="{19C88E80-B57E-45D2-84E9-D0DA57482823}" presName="sibTrans" presStyleCnt="0"/>
      <dgm:spPr/>
    </dgm:pt>
    <dgm:pt modelId="{0E4992E7-D26F-4073-959C-99099FF7852E}" type="pres">
      <dgm:prSet presAssocID="{6D61ABD3-3578-474E-AB69-F7CB1DF0330E}" presName="node" presStyleLbl="alignAccFollowNode1" presStyleIdx="3" presStyleCnt="4">
        <dgm:presLayoutVars>
          <dgm:bulletEnabled val="1"/>
        </dgm:presLayoutVars>
      </dgm:prSet>
      <dgm:spPr/>
    </dgm:pt>
  </dgm:ptLst>
  <dgm:cxnLst>
    <dgm:cxn modelId="{94463E11-C1FB-43D1-A7DB-E5B75A7DC8A5}" type="presOf" srcId="{6D61ABD3-3578-474E-AB69-F7CB1DF0330E}" destId="{0E4992E7-D26F-4073-959C-99099FF7852E}" srcOrd="0" destOrd="0" presId="urn:microsoft.com/office/officeart/2005/8/layout/lProcess3"/>
    <dgm:cxn modelId="{4EEEA424-B2BE-4730-B2F1-BC42D5742C26}" srcId="{8D59A864-7216-4F60-B7D6-AD220105B7E0}" destId="{0D47D289-358E-4316-B178-088CD81EABCF}" srcOrd="0" destOrd="0" parTransId="{1F51DA6F-3D80-4113-96F3-27FAF3C6120B}" sibTransId="{19C88E80-B57E-45D2-84E9-D0DA57482823}"/>
    <dgm:cxn modelId="{6F76032C-1DD3-406A-A9F2-31348D5B4DC6}" srcId="{8D59A864-7216-4F60-B7D6-AD220105B7E0}" destId="{6D61ABD3-3578-474E-AB69-F7CB1DF0330E}" srcOrd="1" destOrd="0" parTransId="{E063BFCB-0CB5-4EFC-BF5E-1D23BE3C68B8}" sibTransId="{8629F749-014F-47B6-98B7-B5C0D9B829F5}"/>
    <dgm:cxn modelId="{7A578061-5A94-4927-B38C-637EA34E33B3}" type="presOf" srcId="{8D59A864-7216-4F60-B7D6-AD220105B7E0}" destId="{2B370B72-B835-4E22-B930-CC4544148CE9}" srcOrd="0" destOrd="0" presId="urn:microsoft.com/office/officeart/2005/8/layout/lProcess3"/>
    <dgm:cxn modelId="{704DDA41-79E7-48C6-8ABF-0A5C85C84C33}" type="presOf" srcId="{826BB103-1018-4115-9ED0-0D9B43C36698}" destId="{9FB05857-DE8A-4734-8A25-CECB3AD61419}" srcOrd="0" destOrd="0" presId="urn:microsoft.com/office/officeart/2005/8/layout/lProcess3"/>
    <dgm:cxn modelId="{F81D9D8E-0F33-4166-9950-DC9EA2582BFA}" type="presOf" srcId="{3A387739-C37A-47B0-8F7C-1D93397858CB}" destId="{8FCDB202-E9DE-4E1D-85F6-8C9E2C1245D5}" srcOrd="0" destOrd="0" presId="urn:microsoft.com/office/officeart/2005/8/layout/lProcess3"/>
    <dgm:cxn modelId="{5873018F-4364-47E8-88B0-0684F8D5A23A}" srcId="{826BB103-1018-4115-9ED0-0D9B43C36698}" destId="{43B6D1D9-9AED-4B3B-B6F6-32FE931334FD}" srcOrd="0" destOrd="0" parTransId="{56B447A3-E667-44E6-A0C7-4715C09661CF}" sibTransId="{185AD5F2-E5CB-45AC-A9CE-A3369202FD92}"/>
    <dgm:cxn modelId="{6F4C2D94-37B8-411C-82C5-ABF1913D356D}" type="presOf" srcId="{A87140B6-BF75-492B-9338-86D0AEF9C62B}" destId="{9BB39A50-2DCB-44E0-AC29-A549BFB1D610}" srcOrd="0" destOrd="0" presId="urn:microsoft.com/office/officeart/2005/8/layout/lProcess3"/>
    <dgm:cxn modelId="{5B87DC9A-CFF3-4FE6-BC37-4EF1750A3DA8}" type="presOf" srcId="{0D47D289-358E-4316-B178-088CD81EABCF}" destId="{F267157C-3987-47F6-8D75-5B25855AF4F6}" srcOrd="0" destOrd="0" presId="urn:microsoft.com/office/officeart/2005/8/layout/lProcess3"/>
    <dgm:cxn modelId="{E1D8C99C-708A-4E44-BB03-8CD05CDA25C5}" type="presOf" srcId="{43B6D1D9-9AED-4B3B-B6F6-32FE931334FD}" destId="{8AD9BD72-D5C2-454A-8D28-B71238F134BE}" srcOrd="0" destOrd="0" presId="urn:microsoft.com/office/officeart/2005/8/layout/lProcess3"/>
    <dgm:cxn modelId="{A342B0A6-ABA2-42CB-A35F-BA5DEE2F5FD3}" srcId="{43B6D1D9-9AED-4B3B-B6F6-32FE931334FD}" destId="{3A387739-C37A-47B0-8F7C-1D93397858CB}" srcOrd="0" destOrd="0" parTransId="{B73B38C7-F17C-47FE-BF7C-6CC8AEDCF47D}" sibTransId="{73715A5D-B83A-4475-B50E-DAC5D4981C1C}"/>
    <dgm:cxn modelId="{AE732DBA-AD5D-4415-A08E-B5FAB3B1013F}" srcId="{43B6D1D9-9AED-4B3B-B6F6-32FE931334FD}" destId="{A87140B6-BF75-492B-9338-86D0AEF9C62B}" srcOrd="1" destOrd="0" parTransId="{1A61A3A8-95C4-4BC2-9972-54088D193878}" sibTransId="{1947BC17-D09E-4590-BD1C-DBBB2FC3EF40}"/>
    <dgm:cxn modelId="{8FB332D4-929B-46DA-92F6-F98664C4A9EC}" srcId="{826BB103-1018-4115-9ED0-0D9B43C36698}" destId="{8D59A864-7216-4F60-B7D6-AD220105B7E0}" srcOrd="1" destOrd="0" parTransId="{96C3835F-775E-4114-A4F7-F55A32222385}" sibTransId="{262FB3D2-3591-4DA2-9D8A-D622F3034927}"/>
    <dgm:cxn modelId="{7D981FA6-949B-4A42-B6B7-01165B506184}" type="presParOf" srcId="{9FB05857-DE8A-4734-8A25-CECB3AD61419}" destId="{058D45A7-03EA-4C08-8786-9D040AB35269}" srcOrd="0" destOrd="0" presId="urn:microsoft.com/office/officeart/2005/8/layout/lProcess3"/>
    <dgm:cxn modelId="{3DA588B2-165A-4185-9AD0-5D94A4824F9D}" type="presParOf" srcId="{058D45A7-03EA-4C08-8786-9D040AB35269}" destId="{8AD9BD72-D5C2-454A-8D28-B71238F134BE}" srcOrd="0" destOrd="0" presId="urn:microsoft.com/office/officeart/2005/8/layout/lProcess3"/>
    <dgm:cxn modelId="{B0780DA1-833A-4DBF-9D5D-F7C5882403E1}" type="presParOf" srcId="{058D45A7-03EA-4C08-8786-9D040AB35269}" destId="{9560C17C-4D03-43A2-8E60-197D364AFC3B}" srcOrd="1" destOrd="0" presId="urn:microsoft.com/office/officeart/2005/8/layout/lProcess3"/>
    <dgm:cxn modelId="{70BCFBEA-F410-421E-96D9-F8EDB99851C2}" type="presParOf" srcId="{058D45A7-03EA-4C08-8786-9D040AB35269}" destId="{8FCDB202-E9DE-4E1D-85F6-8C9E2C1245D5}" srcOrd="2" destOrd="0" presId="urn:microsoft.com/office/officeart/2005/8/layout/lProcess3"/>
    <dgm:cxn modelId="{95CC2EAB-8877-4E9C-949C-EC45FB62B71A}" type="presParOf" srcId="{058D45A7-03EA-4C08-8786-9D040AB35269}" destId="{6FA5D16E-4630-42AD-AF69-62555EB5DBAD}" srcOrd="3" destOrd="0" presId="urn:microsoft.com/office/officeart/2005/8/layout/lProcess3"/>
    <dgm:cxn modelId="{17A58CA4-C90D-41B0-820D-C1CE5165A28F}" type="presParOf" srcId="{058D45A7-03EA-4C08-8786-9D040AB35269}" destId="{9BB39A50-2DCB-44E0-AC29-A549BFB1D610}" srcOrd="4" destOrd="0" presId="urn:microsoft.com/office/officeart/2005/8/layout/lProcess3"/>
    <dgm:cxn modelId="{D0E91E23-1AD8-4659-96DD-AC25E4BF968B}" type="presParOf" srcId="{9FB05857-DE8A-4734-8A25-CECB3AD61419}" destId="{2B6ACDB7-BF86-4F99-8F38-C61CEE2458A5}" srcOrd="1" destOrd="0" presId="urn:microsoft.com/office/officeart/2005/8/layout/lProcess3"/>
    <dgm:cxn modelId="{904FF825-A94E-450F-B7DC-5D0CBD053E6F}" type="presParOf" srcId="{9FB05857-DE8A-4734-8A25-CECB3AD61419}" destId="{3485F506-DB0F-4AE4-B5A3-67A360EDB40F}" srcOrd="2" destOrd="0" presId="urn:microsoft.com/office/officeart/2005/8/layout/lProcess3"/>
    <dgm:cxn modelId="{40A504E5-C269-4757-954A-44703476DC9D}" type="presParOf" srcId="{3485F506-DB0F-4AE4-B5A3-67A360EDB40F}" destId="{2B370B72-B835-4E22-B930-CC4544148CE9}" srcOrd="0" destOrd="0" presId="urn:microsoft.com/office/officeart/2005/8/layout/lProcess3"/>
    <dgm:cxn modelId="{69511697-3EE3-4D8F-B836-0DC3C679B02B}" type="presParOf" srcId="{3485F506-DB0F-4AE4-B5A3-67A360EDB40F}" destId="{F5C955D5-C631-4B34-9BE5-C927B4BB4AFF}" srcOrd="1" destOrd="0" presId="urn:microsoft.com/office/officeart/2005/8/layout/lProcess3"/>
    <dgm:cxn modelId="{4292921D-35DF-4D5E-B05A-FEF71A82C257}" type="presParOf" srcId="{3485F506-DB0F-4AE4-B5A3-67A360EDB40F}" destId="{F267157C-3987-47F6-8D75-5B25855AF4F6}" srcOrd="2" destOrd="0" presId="urn:microsoft.com/office/officeart/2005/8/layout/lProcess3"/>
    <dgm:cxn modelId="{8DE93720-62CF-46D0-B4DC-98FAF60CBB40}" type="presParOf" srcId="{3485F506-DB0F-4AE4-B5A3-67A360EDB40F}" destId="{85FD81BF-D9CD-4D15-8CC7-98AA0DD147E7}" srcOrd="3" destOrd="0" presId="urn:microsoft.com/office/officeart/2005/8/layout/lProcess3"/>
    <dgm:cxn modelId="{12D45F92-D267-45FE-AC68-3B5A7D3E8992}" type="presParOf" srcId="{3485F506-DB0F-4AE4-B5A3-67A360EDB40F}" destId="{0E4992E7-D26F-4073-959C-99099FF7852E}" srcOrd="4"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40A6DA3-B214-4511-8E8D-DE146CBCACA5}"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pt-BR"/>
        </a:p>
      </dgm:t>
    </dgm:pt>
    <dgm:pt modelId="{3E70869D-613D-4513-8535-B8545414B788}">
      <dgm:prSet/>
      <dgm:spPr/>
      <dgm:t>
        <a:bodyPr/>
        <a:lstStyle/>
        <a:p>
          <a:r>
            <a:rPr lang="pt-BR" dirty="0"/>
            <a:t>A autenticação geralmente é o primeiro passo no acesso de um usuário a um sistema computacional.</a:t>
          </a:r>
        </a:p>
      </dgm:t>
    </dgm:pt>
    <dgm:pt modelId="{9D54BEEC-89E2-4608-B826-EC29DA5AA685}" type="parTrans" cxnId="{E15472A8-6E12-4323-8B41-C2A752899F56}">
      <dgm:prSet/>
      <dgm:spPr/>
      <dgm:t>
        <a:bodyPr/>
        <a:lstStyle/>
        <a:p>
          <a:endParaRPr lang="pt-BR"/>
        </a:p>
      </dgm:t>
    </dgm:pt>
    <dgm:pt modelId="{F10425AF-D198-4114-B383-E1FA57D4AC14}" type="sibTrans" cxnId="{E15472A8-6E12-4323-8B41-C2A752899F56}">
      <dgm:prSet/>
      <dgm:spPr/>
      <dgm:t>
        <a:bodyPr/>
        <a:lstStyle/>
        <a:p>
          <a:endParaRPr lang="pt-BR"/>
        </a:p>
      </dgm:t>
    </dgm:pt>
    <dgm:pt modelId="{3B584F81-35D2-4C19-B94D-40BE895AA3CB}">
      <dgm:prSet/>
      <dgm:spPr/>
      <dgm:t>
        <a:bodyPr/>
        <a:lstStyle/>
        <a:p>
          <a:r>
            <a:rPr lang="pt-BR" dirty="0"/>
            <a:t>Usuários autenticados executam ações através de processos, formando uma sessão de usuário.</a:t>
          </a:r>
        </a:p>
      </dgm:t>
    </dgm:pt>
    <dgm:pt modelId="{A56E6432-871B-4505-9A1B-725C13BE7331}" type="parTrans" cxnId="{53C2A948-F714-46D0-8E84-3F3AC0D632BA}">
      <dgm:prSet/>
      <dgm:spPr/>
      <dgm:t>
        <a:bodyPr/>
        <a:lstStyle/>
        <a:p>
          <a:endParaRPr lang="pt-BR"/>
        </a:p>
      </dgm:t>
    </dgm:pt>
    <dgm:pt modelId="{71FBAE02-A6BA-455E-A6C9-A29CD605A403}" type="sibTrans" cxnId="{53C2A948-F714-46D0-8E84-3F3AC0D632BA}">
      <dgm:prSet/>
      <dgm:spPr/>
      <dgm:t>
        <a:bodyPr/>
        <a:lstStyle/>
        <a:p>
          <a:endParaRPr lang="pt-BR"/>
        </a:p>
      </dgm:t>
    </dgm:pt>
    <dgm:pt modelId="{AEEE187C-C02C-4221-9A20-F42128A0F04C}">
      <dgm:prSet/>
      <dgm:spPr/>
      <dgm:t>
        <a:bodyPr/>
        <a:lstStyle/>
        <a:p>
          <a:r>
            <a:rPr lang="pt-BR"/>
            <a:t>Cada processo é associado a um usuário através de um UID (User IDentifier) e a um grupo através de um GID (Group IDentifier).</a:t>
          </a:r>
        </a:p>
      </dgm:t>
    </dgm:pt>
    <dgm:pt modelId="{4E32E9E7-6E0C-4638-A0D4-8BE0E315D060}" type="parTrans" cxnId="{4943DB09-4F9E-402B-8C75-C4D0D95B4D4D}">
      <dgm:prSet/>
      <dgm:spPr/>
      <dgm:t>
        <a:bodyPr/>
        <a:lstStyle/>
        <a:p>
          <a:endParaRPr lang="pt-BR"/>
        </a:p>
      </dgm:t>
    </dgm:pt>
    <dgm:pt modelId="{D45516DC-298D-4E4B-A965-68FBBBA4C763}" type="sibTrans" cxnId="{4943DB09-4F9E-402B-8C75-C4D0D95B4D4D}">
      <dgm:prSet/>
      <dgm:spPr/>
      <dgm:t>
        <a:bodyPr/>
        <a:lstStyle/>
        <a:p>
          <a:endParaRPr lang="pt-BR"/>
        </a:p>
      </dgm:t>
    </dgm:pt>
    <dgm:pt modelId="{1388E6E9-93A9-41F6-A427-80750914C2E0}">
      <dgm:prSet/>
      <dgm:spPr/>
      <dgm:t>
        <a:bodyPr/>
        <a:lstStyle/>
        <a:p>
          <a:r>
            <a:rPr lang="pt-BR"/>
            <a:t>Isso permite controle de acesso e auditoria.</a:t>
          </a:r>
        </a:p>
      </dgm:t>
    </dgm:pt>
    <dgm:pt modelId="{2E561AA2-5827-4686-BBBF-70E0A2DF6E7A}" type="parTrans" cxnId="{AD7BA5DB-F831-477D-A679-D17CD43CF588}">
      <dgm:prSet/>
      <dgm:spPr/>
      <dgm:t>
        <a:bodyPr/>
        <a:lstStyle/>
        <a:p>
          <a:endParaRPr lang="pt-BR"/>
        </a:p>
      </dgm:t>
    </dgm:pt>
    <dgm:pt modelId="{E2DA5F2C-0A50-4141-8D95-083BBD73E054}" type="sibTrans" cxnId="{AD7BA5DB-F831-477D-A679-D17CD43CF588}">
      <dgm:prSet/>
      <dgm:spPr/>
      <dgm:t>
        <a:bodyPr/>
        <a:lstStyle/>
        <a:p>
          <a:endParaRPr lang="pt-BR"/>
        </a:p>
      </dgm:t>
    </dgm:pt>
    <dgm:pt modelId="{CC053E51-0839-4197-A652-C4838A04AD40}">
      <dgm:prSet/>
      <dgm:spPr/>
      <dgm:t>
        <a:bodyPr/>
        <a:lstStyle/>
        <a:p>
          <a:r>
            <a:rPr lang="pt-BR"/>
            <a:t>Recursos do sistema só estão disponíveis para usuários autenticados.</a:t>
          </a:r>
        </a:p>
      </dgm:t>
    </dgm:pt>
    <dgm:pt modelId="{F7238B92-C514-47A6-B607-E76E507A119E}" type="parTrans" cxnId="{A0B41603-DEF8-456B-AB54-0E565EFAEFA2}">
      <dgm:prSet/>
      <dgm:spPr/>
      <dgm:t>
        <a:bodyPr/>
        <a:lstStyle/>
        <a:p>
          <a:endParaRPr lang="pt-BR"/>
        </a:p>
      </dgm:t>
    </dgm:pt>
    <dgm:pt modelId="{B26E2619-8BFF-4824-A8E8-2106F2927C8C}" type="sibTrans" cxnId="{A0B41603-DEF8-456B-AB54-0E565EFAEFA2}">
      <dgm:prSet/>
      <dgm:spPr/>
      <dgm:t>
        <a:bodyPr/>
        <a:lstStyle/>
        <a:p>
          <a:endParaRPr lang="pt-BR"/>
        </a:p>
      </dgm:t>
    </dgm:pt>
    <dgm:pt modelId="{4A73B777-8F53-488F-8C9B-66F2ED899727}">
      <dgm:prSet/>
      <dgm:spPr/>
      <dgm:t>
        <a:bodyPr/>
        <a:lstStyle/>
        <a:p>
          <a:r>
            <a:rPr lang="pt-BR"/>
            <a:t>Alguns recursos podem estar abertos para acesso público, associados a um usuário fictício "convidado" com políticas de segurança específicas.</a:t>
          </a:r>
        </a:p>
      </dgm:t>
    </dgm:pt>
    <dgm:pt modelId="{91464B7F-8541-49EF-8941-C70965C56DD8}" type="parTrans" cxnId="{E00278E1-12B8-42FF-9CA1-9D77412065AE}">
      <dgm:prSet/>
      <dgm:spPr/>
      <dgm:t>
        <a:bodyPr/>
        <a:lstStyle/>
        <a:p>
          <a:endParaRPr lang="pt-BR"/>
        </a:p>
      </dgm:t>
    </dgm:pt>
    <dgm:pt modelId="{1B781F17-2264-4143-B9C8-A5A9CE530012}" type="sibTrans" cxnId="{E00278E1-12B8-42FF-9CA1-9D77412065AE}">
      <dgm:prSet/>
      <dgm:spPr/>
      <dgm:t>
        <a:bodyPr/>
        <a:lstStyle/>
        <a:p>
          <a:endParaRPr lang="pt-BR"/>
        </a:p>
      </dgm:t>
    </dgm:pt>
    <dgm:pt modelId="{A40F2C90-AFE5-4A24-B880-8C26CD9134B1}" type="pres">
      <dgm:prSet presAssocID="{C40A6DA3-B214-4511-8E8D-DE146CBCACA5}" presName="vert0" presStyleCnt="0">
        <dgm:presLayoutVars>
          <dgm:dir/>
          <dgm:animOne val="branch"/>
          <dgm:animLvl val="lvl"/>
        </dgm:presLayoutVars>
      </dgm:prSet>
      <dgm:spPr/>
    </dgm:pt>
    <dgm:pt modelId="{15F4E0AE-30E3-445D-8FC3-9498F3B31DC9}" type="pres">
      <dgm:prSet presAssocID="{3E70869D-613D-4513-8535-B8545414B788}" presName="thickLine" presStyleLbl="alignNode1" presStyleIdx="0" presStyleCnt="6"/>
      <dgm:spPr/>
    </dgm:pt>
    <dgm:pt modelId="{4BC0E4F7-A9A5-4E27-A204-7391568B4D93}" type="pres">
      <dgm:prSet presAssocID="{3E70869D-613D-4513-8535-B8545414B788}" presName="horz1" presStyleCnt="0"/>
      <dgm:spPr/>
    </dgm:pt>
    <dgm:pt modelId="{0205F7B7-D3F5-4C3D-A2BA-080A0AA31AF9}" type="pres">
      <dgm:prSet presAssocID="{3E70869D-613D-4513-8535-B8545414B788}" presName="tx1" presStyleLbl="revTx" presStyleIdx="0" presStyleCnt="6"/>
      <dgm:spPr/>
    </dgm:pt>
    <dgm:pt modelId="{7CA3157D-AA00-424C-AC41-D8A5E3038373}" type="pres">
      <dgm:prSet presAssocID="{3E70869D-613D-4513-8535-B8545414B788}" presName="vert1" presStyleCnt="0"/>
      <dgm:spPr/>
    </dgm:pt>
    <dgm:pt modelId="{07943C12-AC51-4A05-A7B3-9D4C77970241}" type="pres">
      <dgm:prSet presAssocID="{3B584F81-35D2-4C19-B94D-40BE895AA3CB}" presName="thickLine" presStyleLbl="alignNode1" presStyleIdx="1" presStyleCnt="6"/>
      <dgm:spPr/>
    </dgm:pt>
    <dgm:pt modelId="{3246FAFF-8DE7-4C0D-830F-49BA293F7B14}" type="pres">
      <dgm:prSet presAssocID="{3B584F81-35D2-4C19-B94D-40BE895AA3CB}" presName="horz1" presStyleCnt="0"/>
      <dgm:spPr/>
    </dgm:pt>
    <dgm:pt modelId="{283A830F-9541-4516-8BE6-ABB45D6BE535}" type="pres">
      <dgm:prSet presAssocID="{3B584F81-35D2-4C19-B94D-40BE895AA3CB}" presName="tx1" presStyleLbl="revTx" presStyleIdx="1" presStyleCnt="6"/>
      <dgm:spPr/>
    </dgm:pt>
    <dgm:pt modelId="{35A03B08-574D-462A-BEEE-0814EA2B4DFC}" type="pres">
      <dgm:prSet presAssocID="{3B584F81-35D2-4C19-B94D-40BE895AA3CB}" presName="vert1" presStyleCnt="0"/>
      <dgm:spPr/>
    </dgm:pt>
    <dgm:pt modelId="{DF8F8FE4-7504-4601-AF0A-3ED0DD287DF9}" type="pres">
      <dgm:prSet presAssocID="{AEEE187C-C02C-4221-9A20-F42128A0F04C}" presName="thickLine" presStyleLbl="alignNode1" presStyleIdx="2" presStyleCnt="6"/>
      <dgm:spPr/>
    </dgm:pt>
    <dgm:pt modelId="{388A068C-DFAA-4281-BBA0-84F3543B2318}" type="pres">
      <dgm:prSet presAssocID="{AEEE187C-C02C-4221-9A20-F42128A0F04C}" presName="horz1" presStyleCnt="0"/>
      <dgm:spPr/>
    </dgm:pt>
    <dgm:pt modelId="{64D4C7A4-2532-4D37-9AE8-C14228E03217}" type="pres">
      <dgm:prSet presAssocID="{AEEE187C-C02C-4221-9A20-F42128A0F04C}" presName="tx1" presStyleLbl="revTx" presStyleIdx="2" presStyleCnt="6"/>
      <dgm:spPr/>
    </dgm:pt>
    <dgm:pt modelId="{3DABB142-CE74-40F1-A716-8B063094EDCA}" type="pres">
      <dgm:prSet presAssocID="{AEEE187C-C02C-4221-9A20-F42128A0F04C}" presName="vert1" presStyleCnt="0"/>
      <dgm:spPr/>
    </dgm:pt>
    <dgm:pt modelId="{35719DD1-625A-4908-B38E-838E02497C67}" type="pres">
      <dgm:prSet presAssocID="{1388E6E9-93A9-41F6-A427-80750914C2E0}" presName="thickLine" presStyleLbl="alignNode1" presStyleIdx="3" presStyleCnt="6"/>
      <dgm:spPr/>
    </dgm:pt>
    <dgm:pt modelId="{BD9BAA29-6CF0-437C-B79E-301DF7566EA7}" type="pres">
      <dgm:prSet presAssocID="{1388E6E9-93A9-41F6-A427-80750914C2E0}" presName="horz1" presStyleCnt="0"/>
      <dgm:spPr/>
    </dgm:pt>
    <dgm:pt modelId="{33A430E4-A053-46C8-88D9-16168E4EB093}" type="pres">
      <dgm:prSet presAssocID="{1388E6E9-93A9-41F6-A427-80750914C2E0}" presName="tx1" presStyleLbl="revTx" presStyleIdx="3" presStyleCnt="6"/>
      <dgm:spPr/>
    </dgm:pt>
    <dgm:pt modelId="{214B5DC3-49D6-4335-8945-7EF6E337F2C9}" type="pres">
      <dgm:prSet presAssocID="{1388E6E9-93A9-41F6-A427-80750914C2E0}" presName="vert1" presStyleCnt="0"/>
      <dgm:spPr/>
    </dgm:pt>
    <dgm:pt modelId="{2BC3A990-58AB-4259-B165-2A53F9EA77D8}" type="pres">
      <dgm:prSet presAssocID="{CC053E51-0839-4197-A652-C4838A04AD40}" presName="thickLine" presStyleLbl="alignNode1" presStyleIdx="4" presStyleCnt="6"/>
      <dgm:spPr/>
    </dgm:pt>
    <dgm:pt modelId="{CD095B44-D0C5-4D68-931B-2516041551A7}" type="pres">
      <dgm:prSet presAssocID="{CC053E51-0839-4197-A652-C4838A04AD40}" presName="horz1" presStyleCnt="0"/>
      <dgm:spPr/>
    </dgm:pt>
    <dgm:pt modelId="{5C77FF18-CD11-43EF-A0C3-F1EB0653B881}" type="pres">
      <dgm:prSet presAssocID="{CC053E51-0839-4197-A652-C4838A04AD40}" presName="tx1" presStyleLbl="revTx" presStyleIdx="4" presStyleCnt="6"/>
      <dgm:spPr/>
    </dgm:pt>
    <dgm:pt modelId="{734B2607-FBA5-436F-92B8-E1636FEA16FC}" type="pres">
      <dgm:prSet presAssocID="{CC053E51-0839-4197-A652-C4838A04AD40}" presName="vert1" presStyleCnt="0"/>
      <dgm:spPr/>
    </dgm:pt>
    <dgm:pt modelId="{A4B6F5D3-5465-49DD-9236-8BB44153E5DC}" type="pres">
      <dgm:prSet presAssocID="{4A73B777-8F53-488F-8C9B-66F2ED899727}" presName="thickLine" presStyleLbl="alignNode1" presStyleIdx="5" presStyleCnt="6"/>
      <dgm:spPr/>
    </dgm:pt>
    <dgm:pt modelId="{CC3F8B01-6E15-47CB-8897-38CB389B93F9}" type="pres">
      <dgm:prSet presAssocID="{4A73B777-8F53-488F-8C9B-66F2ED899727}" presName="horz1" presStyleCnt="0"/>
      <dgm:spPr/>
    </dgm:pt>
    <dgm:pt modelId="{6E339953-202A-43AC-A967-262AEA8B7A4C}" type="pres">
      <dgm:prSet presAssocID="{4A73B777-8F53-488F-8C9B-66F2ED899727}" presName="tx1" presStyleLbl="revTx" presStyleIdx="5" presStyleCnt="6"/>
      <dgm:spPr/>
    </dgm:pt>
    <dgm:pt modelId="{648762A5-B2E4-4F83-A162-87393590FFFB}" type="pres">
      <dgm:prSet presAssocID="{4A73B777-8F53-488F-8C9B-66F2ED899727}" presName="vert1" presStyleCnt="0"/>
      <dgm:spPr/>
    </dgm:pt>
  </dgm:ptLst>
  <dgm:cxnLst>
    <dgm:cxn modelId="{A0B41603-DEF8-456B-AB54-0E565EFAEFA2}" srcId="{C40A6DA3-B214-4511-8E8D-DE146CBCACA5}" destId="{CC053E51-0839-4197-A652-C4838A04AD40}" srcOrd="4" destOrd="0" parTransId="{F7238B92-C514-47A6-B607-E76E507A119E}" sibTransId="{B26E2619-8BFF-4824-A8E8-2106F2927C8C}"/>
    <dgm:cxn modelId="{4943DB09-4F9E-402B-8C75-C4D0D95B4D4D}" srcId="{C40A6DA3-B214-4511-8E8D-DE146CBCACA5}" destId="{AEEE187C-C02C-4221-9A20-F42128A0F04C}" srcOrd="2" destOrd="0" parTransId="{4E32E9E7-6E0C-4638-A0D4-8BE0E315D060}" sibTransId="{D45516DC-298D-4E4B-A965-68FBBBA4C763}"/>
    <dgm:cxn modelId="{E9F9A319-154F-4538-934E-F09B40CB9E72}" type="presOf" srcId="{CC053E51-0839-4197-A652-C4838A04AD40}" destId="{5C77FF18-CD11-43EF-A0C3-F1EB0653B881}" srcOrd="0" destOrd="0" presId="urn:microsoft.com/office/officeart/2008/layout/LinedList"/>
    <dgm:cxn modelId="{61272E30-C4D1-421E-8EC3-48629E6ED9A2}" type="presOf" srcId="{3E70869D-613D-4513-8535-B8545414B788}" destId="{0205F7B7-D3F5-4C3D-A2BA-080A0AA31AF9}" srcOrd="0" destOrd="0" presId="urn:microsoft.com/office/officeart/2008/layout/LinedList"/>
    <dgm:cxn modelId="{53C2A948-F714-46D0-8E84-3F3AC0D632BA}" srcId="{C40A6DA3-B214-4511-8E8D-DE146CBCACA5}" destId="{3B584F81-35D2-4C19-B94D-40BE895AA3CB}" srcOrd="1" destOrd="0" parTransId="{A56E6432-871B-4505-9A1B-725C13BE7331}" sibTransId="{71FBAE02-A6BA-455E-A6C9-A29CD605A403}"/>
    <dgm:cxn modelId="{12247975-3BE0-4FC8-947F-91FA436EF08F}" type="presOf" srcId="{1388E6E9-93A9-41F6-A427-80750914C2E0}" destId="{33A430E4-A053-46C8-88D9-16168E4EB093}" srcOrd="0" destOrd="0" presId="urn:microsoft.com/office/officeart/2008/layout/LinedList"/>
    <dgm:cxn modelId="{92ECC55A-FED4-48B1-9CBB-A9CF6B166281}" type="presOf" srcId="{C40A6DA3-B214-4511-8E8D-DE146CBCACA5}" destId="{A40F2C90-AFE5-4A24-B880-8C26CD9134B1}" srcOrd="0" destOrd="0" presId="urn:microsoft.com/office/officeart/2008/layout/LinedList"/>
    <dgm:cxn modelId="{0D130091-7912-4E95-8A87-71F9B17F2DAD}" type="presOf" srcId="{3B584F81-35D2-4C19-B94D-40BE895AA3CB}" destId="{283A830F-9541-4516-8BE6-ABB45D6BE535}" srcOrd="0" destOrd="0" presId="urn:microsoft.com/office/officeart/2008/layout/LinedList"/>
    <dgm:cxn modelId="{BC1A95A0-130F-4746-952F-41BDC7986B4A}" type="presOf" srcId="{4A73B777-8F53-488F-8C9B-66F2ED899727}" destId="{6E339953-202A-43AC-A967-262AEA8B7A4C}" srcOrd="0" destOrd="0" presId="urn:microsoft.com/office/officeart/2008/layout/LinedList"/>
    <dgm:cxn modelId="{E15472A8-6E12-4323-8B41-C2A752899F56}" srcId="{C40A6DA3-B214-4511-8E8D-DE146CBCACA5}" destId="{3E70869D-613D-4513-8535-B8545414B788}" srcOrd="0" destOrd="0" parTransId="{9D54BEEC-89E2-4608-B826-EC29DA5AA685}" sibTransId="{F10425AF-D198-4114-B383-E1FA57D4AC14}"/>
    <dgm:cxn modelId="{AD7BA5DB-F831-477D-A679-D17CD43CF588}" srcId="{C40A6DA3-B214-4511-8E8D-DE146CBCACA5}" destId="{1388E6E9-93A9-41F6-A427-80750914C2E0}" srcOrd="3" destOrd="0" parTransId="{2E561AA2-5827-4686-BBBF-70E0A2DF6E7A}" sibTransId="{E2DA5F2C-0A50-4141-8D95-083BBD73E054}"/>
    <dgm:cxn modelId="{E00278E1-12B8-42FF-9CA1-9D77412065AE}" srcId="{C40A6DA3-B214-4511-8E8D-DE146CBCACA5}" destId="{4A73B777-8F53-488F-8C9B-66F2ED899727}" srcOrd="5" destOrd="0" parTransId="{91464B7F-8541-49EF-8941-C70965C56DD8}" sibTransId="{1B781F17-2264-4143-B9C8-A5A9CE530012}"/>
    <dgm:cxn modelId="{92D18EF5-0EB6-4466-AB7E-B3B955F93D12}" type="presOf" srcId="{AEEE187C-C02C-4221-9A20-F42128A0F04C}" destId="{64D4C7A4-2532-4D37-9AE8-C14228E03217}" srcOrd="0" destOrd="0" presId="urn:microsoft.com/office/officeart/2008/layout/LinedList"/>
    <dgm:cxn modelId="{96E17BCF-00C7-4C4A-910C-C767C8BB9100}" type="presParOf" srcId="{A40F2C90-AFE5-4A24-B880-8C26CD9134B1}" destId="{15F4E0AE-30E3-445D-8FC3-9498F3B31DC9}" srcOrd="0" destOrd="0" presId="urn:microsoft.com/office/officeart/2008/layout/LinedList"/>
    <dgm:cxn modelId="{9D4D679E-5F6F-43A4-BA21-231676129113}" type="presParOf" srcId="{A40F2C90-AFE5-4A24-B880-8C26CD9134B1}" destId="{4BC0E4F7-A9A5-4E27-A204-7391568B4D93}" srcOrd="1" destOrd="0" presId="urn:microsoft.com/office/officeart/2008/layout/LinedList"/>
    <dgm:cxn modelId="{42B48753-B4DD-426B-93DF-5B01BFAFE570}" type="presParOf" srcId="{4BC0E4F7-A9A5-4E27-A204-7391568B4D93}" destId="{0205F7B7-D3F5-4C3D-A2BA-080A0AA31AF9}" srcOrd="0" destOrd="0" presId="urn:microsoft.com/office/officeart/2008/layout/LinedList"/>
    <dgm:cxn modelId="{592CC264-93B4-4B79-8786-D458A5E04A8E}" type="presParOf" srcId="{4BC0E4F7-A9A5-4E27-A204-7391568B4D93}" destId="{7CA3157D-AA00-424C-AC41-D8A5E3038373}" srcOrd="1" destOrd="0" presId="urn:microsoft.com/office/officeart/2008/layout/LinedList"/>
    <dgm:cxn modelId="{E5758E44-773C-4E78-973C-42B81273E70E}" type="presParOf" srcId="{A40F2C90-AFE5-4A24-B880-8C26CD9134B1}" destId="{07943C12-AC51-4A05-A7B3-9D4C77970241}" srcOrd="2" destOrd="0" presId="urn:microsoft.com/office/officeart/2008/layout/LinedList"/>
    <dgm:cxn modelId="{54015ADB-1A60-431B-BF85-68A67542CE43}" type="presParOf" srcId="{A40F2C90-AFE5-4A24-B880-8C26CD9134B1}" destId="{3246FAFF-8DE7-4C0D-830F-49BA293F7B14}" srcOrd="3" destOrd="0" presId="urn:microsoft.com/office/officeart/2008/layout/LinedList"/>
    <dgm:cxn modelId="{53F4EC57-3FE8-49CB-933E-6182E88C191F}" type="presParOf" srcId="{3246FAFF-8DE7-4C0D-830F-49BA293F7B14}" destId="{283A830F-9541-4516-8BE6-ABB45D6BE535}" srcOrd="0" destOrd="0" presId="urn:microsoft.com/office/officeart/2008/layout/LinedList"/>
    <dgm:cxn modelId="{C1F7C3CC-CD68-4931-B63E-851AA017B54C}" type="presParOf" srcId="{3246FAFF-8DE7-4C0D-830F-49BA293F7B14}" destId="{35A03B08-574D-462A-BEEE-0814EA2B4DFC}" srcOrd="1" destOrd="0" presId="urn:microsoft.com/office/officeart/2008/layout/LinedList"/>
    <dgm:cxn modelId="{229685B6-5435-4AFA-8931-2D602E05F017}" type="presParOf" srcId="{A40F2C90-AFE5-4A24-B880-8C26CD9134B1}" destId="{DF8F8FE4-7504-4601-AF0A-3ED0DD287DF9}" srcOrd="4" destOrd="0" presId="urn:microsoft.com/office/officeart/2008/layout/LinedList"/>
    <dgm:cxn modelId="{BD951787-1C31-4844-951D-ACB58C19DB54}" type="presParOf" srcId="{A40F2C90-AFE5-4A24-B880-8C26CD9134B1}" destId="{388A068C-DFAA-4281-BBA0-84F3543B2318}" srcOrd="5" destOrd="0" presId="urn:microsoft.com/office/officeart/2008/layout/LinedList"/>
    <dgm:cxn modelId="{4B1533AF-1998-4B27-9708-C4D164E35040}" type="presParOf" srcId="{388A068C-DFAA-4281-BBA0-84F3543B2318}" destId="{64D4C7A4-2532-4D37-9AE8-C14228E03217}" srcOrd="0" destOrd="0" presId="urn:microsoft.com/office/officeart/2008/layout/LinedList"/>
    <dgm:cxn modelId="{ED922B07-C7C7-423F-9813-5FDA99E550B1}" type="presParOf" srcId="{388A068C-DFAA-4281-BBA0-84F3543B2318}" destId="{3DABB142-CE74-40F1-A716-8B063094EDCA}" srcOrd="1" destOrd="0" presId="urn:microsoft.com/office/officeart/2008/layout/LinedList"/>
    <dgm:cxn modelId="{E1582251-A96B-482F-A60C-26354BE6157A}" type="presParOf" srcId="{A40F2C90-AFE5-4A24-B880-8C26CD9134B1}" destId="{35719DD1-625A-4908-B38E-838E02497C67}" srcOrd="6" destOrd="0" presId="urn:microsoft.com/office/officeart/2008/layout/LinedList"/>
    <dgm:cxn modelId="{8B367B2A-BE64-4530-B72C-BA084E47DCB2}" type="presParOf" srcId="{A40F2C90-AFE5-4A24-B880-8C26CD9134B1}" destId="{BD9BAA29-6CF0-437C-B79E-301DF7566EA7}" srcOrd="7" destOrd="0" presId="urn:microsoft.com/office/officeart/2008/layout/LinedList"/>
    <dgm:cxn modelId="{A1A93114-5C8A-409A-8891-5296F4C9E604}" type="presParOf" srcId="{BD9BAA29-6CF0-437C-B79E-301DF7566EA7}" destId="{33A430E4-A053-46C8-88D9-16168E4EB093}" srcOrd="0" destOrd="0" presId="urn:microsoft.com/office/officeart/2008/layout/LinedList"/>
    <dgm:cxn modelId="{83D344A7-3845-4AD3-ACB6-345CC3B4F9A6}" type="presParOf" srcId="{BD9BAA29-6CF0-437C-B79E-301DF7566EA7}" destId="{214B5DC3-49D6-4335-8945-7EF6E337F2C9}" srcOrd="1" destOrd="0" presId="urn:microsoft.com/office/officeart/2008/layout/LinedList"/>
    <dgm:cxn modelId="{CA2936B0-937F-405B-9AB0-E624BAC95CEF}" type="presParOf" srcId="{A40F2C90-AFE5-4A24-B880-8C26CD9134B1}" destId="{2BC3A990-58AB-4259-B165-2A53F9EA77D8}" srcOrd="8" destOrd="0" presId="urn:microsoft.com/office/officeart/2008/layout/LinedList"/>
    <dgm:cxn modelId="{D7A316E5-7A6B-42DA-96B8-1A3A29A5A019}" type="presParOf" srcId="{A40F2C90-AFE5-4A24-B880-8C26CD9134B1}" destId="{CD095B44-D0C5-4D68-931B-2516041551A7}" srcOrd="9" destOrd="0" presId="urn:microsoft.com/office/officeart/2008/layout/LinedList"/>
    <dgm:cxn modelId="{6765FA7C-7A95-4101-A39B-B967DBF555F5}" type="presParOf" srcId="{CD095B44-D0C5-4D68-931B-2516041551A7}" destId="{5C77FF18-CD11-43EF-A0C3-F1EB0653B881}" srcOrd="0" destOrd="0" presId="urn:microsoft.com/office/officeart/2008/layout/LinedList"/>
    <dgm:cxn modelId="{B57C0B68-0518-4EF3-A7BE-866378E62ACC}" type="presParOf" srcId="{CD095B44-D0C5-4D68-931B-2516041551A7}" destId="{734B2607-FBA5-436F-92B8-E1636FEA16FC}" srcOrd="1" destOrd="0" presId="urn:microsoft.com/office/officeart/2008/layout/LinedList"/>
    <dgm:cxn modelId="{34F0A2F4-6ABF-413B-AB5D-0A2B76BBF54C}" type="presParOf" srcId="{A40F2C90-AFE5-4A24-B880-8C26CD9134B1}" destId="{A4B6F5D3-5465-49DD-9236-8BB44153E5DC}" srcOrd="10" destOrd="0" presId="urn:microsoft.com/office/officeart/2008/layout/LinedList"/>
    <dgm:cxn modelId="{76C649A9-8AB3-4997-9112-ACD189C57EFA}" type="presParOf" srcId="{A40F2C90-AFE5-4A24-B880-8C26CD9134B1}" destId="{CC3F8B01-6E15-47CB-8897-38CB389B93F9}" srcOrd="11" destOrd="0" presId="urn:microsoft.com/office/officeart/2008/layout/LinedList"/>
    <dgm:cxn modelId="{048F44B2-6879-4284-A2FC-56662DD4BF6B}" type="presParOf" srcId="{CC3F8B01-6E15-47CB-8897-38CB389B93F9}" destId="{6E339953-202A-43AC-A967-262AEA8B7A4C}" srcOrd="0" destOrd="0" presId="urn:microsoft.com/office/officeart/2008/layout/LinedList"/>
    <dgm:cxn modelId="{2ECED0BF-9FA7-41A3-8141-4DF4BDEB920D}" type="presParOf" srcId="{CC3F8B01-6E15-47CB-8897-38CB389B93F9}" destId="{648762A5-B2E4-4F83-A162-87393590FFF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38F6A4F-27A7-4874-8903-CE6D3F8159DA}"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pt-BR"/>
        </a:p>
      </dgm:t>
    </dgm:pt>
    <dgm:pt modelId="{1FFA6F8C-BDF4-445D-9632-F7A69EEDDEB8}">
      <dgm:prSet/>
      <dgm:spPr/>
      <dgm:t>
        <a:bodyPr/>
        <a:lstStyle/>
        <a:p>
          <a:r>
            <a:rPr lang="pt-BR"/>
            <a:t>A autenticação é essencial em diversos serviços de sistemas computacionais, desde simples sessões de terminal até serviços de rede, como e-mail, bancos de dados e terminais gráficos remotos.</a:t>
          </a:r>
        </a:p>
      </dgm:t>
    </dgm:pt>
    <dgm:pt modelId="{20B85B12-573F-48D1-A6D3-D670DC32826A}" type="parTrans" cxnId="{8FE35005-0893-4494-91A5-80544A982065}">
      <dgm:prSet/>
      <dgm:spPr/>
      <dgm:t>
        <a:bodyPr/>
        <a:lstStyle/>
        <a:p>
          <a:endParaRPr lang="pt-BR"/>
        </a:p>
      </dgm:t>
    </dgm:pt>
    <dgm:pt modelId="{AEE4FE8A-4F4B-4868-A1EF-1D8CB10CBBBF}" type="sibTrans" cxnId="{8FE35005-0893-4494-91A5-80544A982065}">
      <dgm:prSet/>
      <dgm:spPr/>
      <dgm:t>
        <a:bodyPr/>
        <a:lstStyle/>
        <a:p>
          <a:endParaRPr lang="pt-BR"/>
        </a:p>
      </dgm:t>
    </dgm:pt>
    <dgm:pt modelId="{5AD3A613-D675-4F67-9431-B831BE733992}">
      <dgm:prSet/>
      <dgm:spPr/>
      <dgm:t>
        <a:bodyPr/>
        <a:lstStyle/>
        <a:p>
          <a:r>
            <a:rPr lang="pt-BR"/>
            <a:t>Historicamente, cada forma de acesso ao sistema tinha seus próprios métodos de autenticação, o que dificultava a criação de novos serviços e prejudicava a experiência do usuário.</a:t>
          </a:r>
        </a:p>
      </dgm:t>
    </dgm:pt>
    <dgm:pt modelId="{164FDD16-EFCA-40AB-8E99-FF2C5FECD10B}" type="parTrans" cxnId="{DD97F53F-2783-471C-9A44-210EE5CFCC87}">
      <dgm:prSet/>
      <dgm:spPr/>
      <dgm:t>
        <a:bodyPr/>
        <a:lstStyle/>
        <a:p>
          <a:endParaRPr lang="pt-BR"/>
        </a:p>
      </dgm:t>
    </dgm:pt>
    <dgm:pt modelId="{1C639330-A689-4993-857A-C828FF2F7F9E}" type="sibTrans" cxnId="{DD97F53F-2783-471C-9A44-210EE5CFCC87}">
      <dgm:prSet/>
      <dgm:spPr/>
      <dgm:t>
        <a:bodyPr/>
        <a:lstStyle/>
        <a:p>
          <a:endParaRPr lang="pt-BR"/>
        </a:p>
      </dgm:t>
    </dgm:pt>
    <dgm:pt modelId="{E91CC7A9-1802-4299-9211-6F0ACD0EB06A}" type="pres">
      <dgm:prSet presAssocID="{F38F6A4F-27A7-4874-8903-CE6D3F8159DA}" presName="Name0" presStyleCnt="0">
        <dgm:presLayoutVars>
          <dgm:chMax val="7"/>
          <dgm:dir/>
          <dgm:animLvl val="lvl"/>
          <dgm:resizeHandles val="exact"/>
        </dgm:presLayoutVars>
      </dgm:prSet>
      <dgm:spPr/>
    </dgm:pt>
    <dgm:pt modelId="{9F99BC08-E02D-41A8-B271-E778610EA47F}" type="pres">
      <dgm:prSet presAssocID="{1FFA6F8C-BDF4-445D-9632-F7A69EEDDEB8}" presName="circle1" presStyleLbl="node1" presStyleIdx="0" presStyleCnt="2"/>
      <dgm:spPr/>
    </dgm:pt>
    <dgm:pt modelId="{0B49F833-84AB-4BF8-A6B8-2065BE9C8F37}" type="pres">
      <dgm:prSet presAssocID="{1FFA6F8C-BDF4-445D-9632-F7A69EEDDEB8}" presName="space" presStyleCnt="0"/>
      <dgm:spPr/>
    </dgm:pt>
    <dgm:pt modelId="{A74F6F0C-950B-464E-9A88-A7634C7C6AE8}" type="pres">
      <dgm:prSet presAssocID="{1FFA6F8C-BDF4-445D-9632-F7A69EEDDEB8}" presName="rect1" presStyleLbl="alignAcc1" presStyleIdx="0" presStyleCnt="2"/>
      <dgm:spPr/>
    </dgm:pt>
    <dgm:pt modelId="{6E3F3EB0-4532-4D9F-A268-E502DA7E2C5F}" type="pres">
      <dgm:prSet presAssocID="{5AD3A613-D675-4F67-9431-B831BE733992}" presName="vertSpace2" presStyleLbl="node1" presStyleIdx="0" presStyleCnt="2"/>
      <dgm:spPr/>
    </dgm:pt>
    <dgm:pt modelId="{3651F490-05A4-4264-BE71-0F79EEA2D018}" type="pres">
      <dgm:prSet presAssocID="{5AD3A613-D675-4F67-9431-B831BE733992}" presName="circle2" presStyleLbl="node1" presStyleIdx="1" presStyleCnt="2"/>
      <dgm:spPr/>
    </dgm:pt>
    <dgm:pt modelId="{B02345F4-CB88-4FC2-B9C8-B28E8D7EF1F2}" type="pres">
      <dgm:prSet presAssocID="{5AD3A613-D675-4F67-9431-B831BE733992}" presName="rect2" presStyleLbl="alignAcc1" presStyleIdx="1" presStyleCnt="2"/>
      <dgm:spPr/>
    </dgm:pt>
    <dgm:pt modelId="{6F2534D9-B9C7-41E4-B135-A6FC98E04B96}" type="pres">
      <dgm:prSet presAssocID="{1FFA6F8C-BDF4-445D-9632-F7A69EEDDEB8}" presName="rect1ParTxNoCh" presStyleLbl="alignAcc1" presStyleIdx="1" presStyleCnt="2">
        <dgm:presLayoutVars>
          <dgm:chMax val="1"/>
          <dgm:bulletEnabled val="1"/>
        </dgm:presLayoutVars>
      </dgm:prSet>
      <dgm:spPr/>
    </dgm:pt>
    <dgm:pt modelId="{92F363AF-A266-47AC-89FA-6F34B78F6722}" type="pres">
      <dgm:prSet presAssocID="{5AD3A613-D675-4F67-9431-B831BE733992}" presName="rect2ParTxNoCh" presStyleLbl="alignAcc1" presStyleIdx="1" presStyleCnt="2">
        <dgm:presLayoutVars>
          <dgm:chMax val="1"/>
          <dgm:bulletEnabled val="1"/>
        </dgm:presLayoutVars>
      </dgm:prSet>
      <dgm:spPr/>
    </dgm:pt>
  </dgm:ptLst>
  <dgm:cxnLst>
    <dgm:cxn modelId="{8FE35005-0893-4494-91A5-80544A982065}" srcId="{F38F6A4F-27A7-4874-8903-CE6D3F8159DA}" destId="{1FFA6F8C-BDF4-445D-9632-F7A69EEDDEB8}" srcOrd="0" destOrd="0" parTransId="{20B85B12-573F-48D1-A6D3-D670DC32826A}" sibTransId="{AEE4FE8A-4F4B-4868-A1EF-1D8CB10CBBBF}"/>
    <dgm:cxn modelId="{DD486D2C-B853-46AD-A8C1-F31122224BF1}" type="presOf" srcId="{5AD3A613-D675-4F67-9431-B831BE733992}" destId="{B02345F4-CB88-4FC2-B9C8-B28E8D7EF1F2}" srcOrd="0" destOrd="0" presId="urn:microsoft.com/office/officeart/2005/8/layout/target3"/>
    <dgm:cxn modelId="{DD97F53F-2783-471C-9A44-210EE5CFCC87}" srcId="{F38F6A4F-27A7-4874-8903-CE6D3F8159DA}" destId="{5AD3A613-D675-4F67-9431-B831BE733992}" srcOrd="1" destOrd="0" parTransId="{164FDD16-EFCA-40AB-8E99-FF2C5FECD10B}" sibTransId="{1C639330-A689-4993-857A-C828FF2F7F9E}"/>
    <dgm:cxn modelId="{FFC8EE70-EB26-4E22-B941-119A7FF5161B}" type="presOf" srcId="{1FFA6F8C-BDF4-445D-9632-F7A69EEDDEB8}" destId="{6F2534D9-B9C7-41E4-B135-A6FC98E04B96}" srcOrd="1" destOrd="0" presId="urn:microsoft.com/office/officeart/2005/8/layout/target3"/>
    <dgm:cxn modelId="{C12D0799-9AEE-4A2D-A48E-A073ED59BD29}" type="presOf" srcId="{F38F6A4F-27A7-4874-8903-CE6D3F8159DA}" destId="{E91CC7A9-1802-4299-9211-6F0ACD0EB06A}" srcOrd="0" destOrd="0" presId="urn:microsoft.com/office/officeart/2005/8/layout/target3"/>
    <dgm:cxn modelId="{10AE1AD7-B00C-4A0B-BB9B-0EBA895CBE71}" type="presOf" srcId="{5AD3A613-D675-4F67-9431-B831BE733992}" destId="{92F363AF-A266-47AC-89FA-6F34B78F6722}" srcOrd="1" destOrd="0" presId="urn:microsoft.com/office/officeart/2005/8/layout/target3"/>
    <dgm:cxn modelId="{F4A048F9-26C5-4E25-9F50-E130B9E11B07}" type="presOf" srcId="{1FFA6F8C-BDF4-445D-9632-F7A69EEDDEB8}" destId="{A74F6F0C-950B-464E-9A88-A7634C7C6AE8}" srcOrd="0" destOrd="0" presId="urn:microsoft.com/office/officeart/2005/8/layout/target3"/>
    <dgm:cxn modelId="{10DCE88E-8C1A-4150-ABFE-C838FB6816CA}" type="presParOf" srcId="{E91CC7A9-1802-4299-9211-6F0ACD0EB06A}" destId="{9F99BC08-E02D-41A8-B271-E778610EA47F}" srcOrd="0" destOrd="0" presId="urn:microsoft.com/office/officeart/2005/8/layout/target3"/>
    <dgm:cxn modelId="{EA6AF27D-B611-49A2-9B09-3EA30B43AC3F}" type="presParOf" srcId="{E91CC7A9-1802-4299-9211-6F0ACD0EB06A}" destId="{0B49F833-84AB-4BF8-A6B8-2065BE9C8F37}" srcOrd="1" destOrd="0" presId="urn:microsoft.com/office/officeart/2005/8/layout/target3"/>
    <dgm:cxn modelId="{EB592B73-3A43-4CDE-89D8-6D90DE93C5EA}" type="presParOf" srcId="{E91CC7A9-1802-4299-9211-6F0ACD0EB06A}" destId="{A74F6F0C-950B-464E-9A88-A7634C7C6AE8}" srcOrd="2" destOrd="0" presId="urn:microsoft.com/office/officeart/2005/8/layout/target3"/>
    <dgm:cxn modelId="{AF176033-DC88-4E3A-A6E0-7F5FCB957A27}" type="presParOf" srcId="{E91CC7A9-1802-4299-9211-6F0ACD0EB06A}" destId="{6E3F3EB0-4532-4D9F-A268-E502DA7E2C5F}" srcOrd="3" destOrd="0" presId="urn:microsoft.com/office/officeart/2005/8/layout/target3"/>
    <dgm:cxn modelId="{B4B1F60E-E42F-449E-AD1F-252B615E2A25}" type="presParOf" srcId="{E91CC7A9-1802-4299-9211-6F0ACD0EB06A}" destId="{3651F490-05A4-4264-BE71-0F79EEA2D018}" srcOrd="4" destOrd="0" presId="urn:microsoft.com/office/officeart/2005/8/layout/target3"/>
    <dgm:cxn modelId="{1894F03E-4FF1-4EA3-AD15-AA0B375635FF}" type="presParOf" srcId="{E91CC7A9-1802-4299-9211-6F0ACD0EB06A}" destId="{B02345F4-CB88-4FC2-B9C8-B28E8D7EF1F2}" srcOrd="5" destOrd="0" presId="urn:microsoft.com/office/officeart/2005/8/layout/target3"/>
    <dgm:cxn modelId="{83599B32-97A3-43A6-9FAB-F9318FB19BA3}" type="presParOf" srcId="{E91CC7A9-1802-4299-9211-6F0ACD0EB06A}" destId="{6F2534D9-B9C7-41E4-B135-A6FC98E04B96}" srcOrd="6" destOrd="0" presId="urn:microsoft.com/office/officeart/2005/8/layout/target3"/>
    <dgm:cxn modelId="{923BF01B-8F99-4CCA-B904-64567BBA7862}" type="presParOf" srcId="{E91CC7A9-1802-4299-9211-6F0ACD0EB06A}" destId="{92F363AF-A266-47AC-89FA-6F34B78F6722}" srcOrd="7"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78D508A-A582-4D6D-8546-6A124E55D51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pt-BR"/>
        </a:p>
      </dgm:t>
    </dgm:pt>
    <dgm:pt modelId="{C6566996-C9F2-4B22-9B11-D71A9557F986}">
      <dgm:prSet custT="1"/>
      <dgm:spPr/>
      <dgm:t>
        <a:bodyPr/>
        <a:lstStyle/>
        <a:p>
          <a:r>
            <a:rPr lang="pt-BR" sz="2400" b="1" dirty="0"/>
            <a:t>PAM (</a:t>
          </a:r>
          <a:r>
            <a:rPr lang="pt-BR" sz="2400" b="1" dirty="0" err="1"/>
            <a:t>Pluggable</a:t>
          </a:r>
          <a:r>
            <a:rPr lang="pt-BR" sz="2400" b="1" dirty="0"/>
            <a:t> </a:t>
          </a:r>
          <a:r>
            <a:rPr lang="pt-BR" sz="2400" b="1" dirty="0" err="1"/>
            <a:t>Authentication</a:t>
          </a:r>
          <a:r>
            <a:rPr lang="pt-BR" sz="2400" b="1" dirty="0"/>
            <a:t> Modules): </a:t>
          </a:r>
          <a:endParaRPr lang="pt-BR" sz="2400" dirty="0"/>
        </a:p>
      </dgm:t>
    </dgm:pt>
    <dgm:pt modelId="{27FC6815-48F0-4202-B702-08B2C8DB5A09}" type="parTrans" cxnId="{4908B10D-FCEE-457D-A9DF-29FA78479EFD}">
      <dgm:prSet/>
      <dgm:spPr/>
      <dgm:t>
        <a:bodyPr/>
        <a:lstStyle/>
        <a:p>
          <a:endParaRPr lang="pt-BR"/>
        </a:p>
      </dgm:t>
    </dgm:pt>
    <dgm:pt modelId="{2F5FA777-CE23-46EF-9404-D39D72A6F57A}" type="sibTrans" cxnId="{4908B10D-FCEE-457D-A9DF-29FA78479EFD}">
      <dgm:prSet/>
      <dgm:spPr/>
      <dgm:t>
        <a:bodyPr/>
        <a:lstStyle/>
        <a:p>
          <a:endParaRPr lang="pt-BR"/>
        </a:p>
      </dgm:t>
    </dgm:pt>
    <dgm:pt modelId="{5C956D4E-4F0D-4246-8261-9A5CEEA78A50}">
      <dgm:prSet/>
      <dgm:spPr/>
      <dgm:t>
        <a:bodyPr/>
        <a:lstStyle/>
        <a:p>
          <a:r>
            <a:rPr lang="pt-BR" dirty="0"/>
            <a:t>Proposto inicialmente para o sistema Solaris, foi depois adotado em vários outros sistemas UNIX, como FreeBSD, </a:t>
          </a:r>
          <a:r>
            <a:rPr lang="pt-BR" dirty="0" err="1"/>
            <a:t>NetBSD</a:t>
          </a:r>
          <a:r>
            <a:rPr lang="pt-BR" dirty="0"/>
            <a:t>, MacOS X e Linux; </a:t>
          </a:r>
        </a:p>
      </dgm:t>
    </dgm:pt>
    <dgm:pt modelId="{C7162A49-E834-4462-8010-111736796079}" type="parTrans" cxnId="{A4E5C866-7DF5-4DD8-9366-20C5F91E5AA6}">
      <dgm:prSet/>
      <dgm:spPr/>
      <dgm:t>
        <a:bodyPr/>
        <a:lstStyle/>
        <a:p>
          <a:endParaRPr lang="pt-BR"/>
        </a:p>
      </dgm:t>
    </dgm:pt>
    <dgm:pt modelId="{BD6CBF30-E149-4606-949E-1F9DF455E171}" type="sibTrans" cxnId="{A4E5C866-7DF5-4DD8-9366-20C5F91E5AA6}">
      <dgm:prSet/>
      <dgm:spPr/>
      <dgm:t>
        <a:bodyPr/>
        <a:lstStyle/>
        <a:p>
          <a:endParaRPr lang="pt-BR"/>
        </a:p>
      </dgm:t>
    </dgm:pt>
    <dgm:pt modelId="{5F82B73F-13A9-4B31-9E43-400C63DE0116}">
      <dgm:prSet/>
      <dgm:spPr/>
      <dgm:t>
        <a:bodyPr/>
        <a:lstStyle/>
        <a:p>
          <a:r>
            <a:rPr lang="pt-BR" b="1"/>
            <a:t>XSSO (X/Open Single Sign-On): </a:t>
          </a:r>
          <a:endParaRPr lang="pt-BR"/>
        </a:p>
      </dgm:t>
    </dgm:pt>
    <dgm:pt modelId="{178C6A24-1821-45C8-B7A3-AD4EE4BDE580}" type="parTrans" cxnId="{4066DE91-8C87-41DA-8C3A-25CADA6EF0B2}">
      <dgm:prSet/>
      <dgm:spPr/>
      <dgm:t>
        <a:bodyPr/>
        <a:lstStyle/>
        <a:p>
          <a:endParaRPr lang="pt-BR"/>
        </a:p>
      </dgm:t>
    </dgm:pt>
    <dgm:pt modelId="{47D1A464-4122-4576-897F-8CA7004C5588}" type="sibTrans" cxnId="{4066DE91-8C87-41DA-8C3A-25CADA6EF0B2}">
      <dgm:prSet/>
      <dgm:spPr/>
      <dgm:t>
        <a:bodyPr/>
        <a:lstStyle/>
        <a:p>
          <a:endParaRPr lang="pt-BR"/>
        </a:p>
      </dgm:t>
    </dgm:pt>
    <dgm:pt modelId="{A7E2BF42-16B3-4657-8727-007F7EB8C72D}">
      <dgm:prSet/>
      <dgm:spPr/>
      <dgm:t>
        <a:bodyPr/>
        <a:lstStyle/>
        <a:p>
          <a:r>
            <a:rPr lang="pt-BR"/>
            <a:t>É uma tentativa de extensão e padronização do sistema PAM, ainda pouco utilizada; </a:t>
          </a:r>
        </a:p>
      </dgm:t>
    </dgm:pt>
    <dgm:pt modelId="{65727FFE-3FC1-4C25-9BD1-307E92E30A4E}" type="parTrans" cxnId="{DAD2CA8C-F8C6-438D-B102-AADD00122F40}">
      <dgm:prSet/>
      <dgm:spPr/>
      <dgm:t>
        <a:bodyPr/>
        <a:lstStyle/>
        <a:p>
          <a:endParaRPr lang="pt-BR"/>
        </a:p>
      </dgm:t>
    </dgm:pt>
    <dgm:pt modelId="{CAD9B9E6-2BF9-4F4E-8B68-1D1C2F33DEF3}" type="sibTrans" cxnId="{DAD2CA8C-F8C6-438D-B102-AADD00122F40}">
      <dgm:prSet/>
      <dgm:spPr/>
      <dgm:t>
        <a:bodyPr/>
        <a:lstStyle/>
        <a:p>
          <a:endParaRPr lang="pt-BR"/>
        </a:p>
      </dgm:t>
    </dgm:pt>
    <dgm:pt modelId="{82282ED7-934A-4235-B940-E3DEDE9F23EC}">
      <dgm:prSet/>
      <dgm:spPr/>
      <dgm:t>
        <a:bodyPr/>
        <a:lstStyle/>
        <a:p>
          <a:r>
            <a:rPr lang="pt-BR" b="1"/>
            <a:t>BSD Auth:</a:t>
          </a:r>
          <a:r>
            <a:rPr lang="pt-BR"/>
            <a:t> </a:t>
          </a:r>
        </a:p>
      </dgm:t>
    </dgm:pt>
    <dgm:pt modelId="{9FF2E383-56A4-4E6A-8D95-7AEF3CED4E46}" type="parTrans" cxnId="{8409CEFA-92B6-42E8-B64A-9CF759EA3DF2}">
      <dgm:prSet/>
      <dgm:spPr/>
      <dgm:t>
        <a:bodyPr/>
        <a:lstStyle/>
        <a:p>
          <a:endParaRPr lang="pt-BR"/>
        </a:p>
      </dgm:t>
    </dgm:pt>
    <dgm:pt modelId="{C64A3F2D-9951-4510-98D8-613D74495411}" type="sibTrans" cxnId="{8409CEFA-92B6-42E8-B64A-9CF759EA3DF2}">
      <dgm:prSet/>
      <dgm:spPr/>
      <dgm:t>
        <a:bodyPr/>
        <a:lstStyle/>
        <a:p>
          <a:endParaRPr lang="pt-BR"/>
        </a:p>
      </dgm:t>
    </dgm:pt>
    <dgm:pt modelId="{E4C15550-A5C4-4BD6-BF90-C0CFF916C75D}">
      <dgm:prSet/>
      <dgm:spPr/>
      <dgm:t>
        <a:bodyPr/>
        <a:lstStyle/>
        <a:p>
          <a:r>
            <a:rPr lang="pt-BR"/>
            <a:t>Usada no sistema operacional OpenBSD; cada método de autenticação é implementado como um processo separado, respeitando o princípio do privilégio mínimo (vide Seção 29.2); </a:t>
          </a:r>
        </a:p>
      </dgm:t>
    </dgm:pt>
    <dgm:pt modelId="{21F10783-7A00-4514-98D5-3DE86D6B1064}" type="parTrans" cxnId="{21B2E801-17C7-4FB0-8CF9-E0521FB075DF}">
      <dgm:prSet/>
      <dgm:spPr/>
      <dgm:t>
        <a:bodyPr/>
        <a:lstStyle/>
        <a:p>
          <a:endParaRPr lang="pt-BR"/>
        </a:p>
      </dgm:t>
    </dgm:pt>
    <dgm:pt modelId="{87004F62-B425-418E-9F21-DB3EB142E167}" type="sibTrans" cxnId="{21B2E801-17C7-4FB0-8CF9-E0521FB075DF}">
      <dgm:prSet/>
      <dgm:spPr/>
      <dgm:t>
        <a:bodyPr/>
        <a:lstStyle/>
        <a:p>
          <a:endParaRPr lang="pt-BR"/>
        </a:p>
      </dgm:t>
    </dgm:pt>
    <dgm:pt modelId="{4F27A4AE-8D24-4A60-87F3-0BBA7AD7B57E}">
      <dgm:prSet/>
      <dgm:spPr/>
      <dgm:t>
        <a:bodyPr/>
        <a:lstStyle/>
        <a:p>
          <a:r>
            <a:rPr lang="pt-BR" b="1"/>
            <a:t>NSS (Name Services Switch): </a:t>
          </a:r>
          <a:endParaRPr lang="pt-BR"/>
        </a:p>
      </dgm:t>
    </dgm:pt>
    <dgm:pt modelId="{06D43FB9-491A-43DA-87B1-9838432CC7E2}" type="parTrans" cxnId="{86A0BF8F-1A6B-45AE-B738-5E186F877FB1}">
      <dgm:prSet/>
      <dgm:spPr/>
      <dgm:t>
        <a:bodyPr/>
        <a:lstStyle/>
        <a:p>
          <a:endParaRPr lang="pt-BR"/>
        </a:p>
      </dgm:t>
    </dgm:pt>
    <dgm:pt modelId="{15097F12-F352-4153-A6C3-7CD4F85BBA9E}" type="sibTrans" cxnId="{86A0BF8F-1A6B-45AE-B738-5E186F877FB1}">
      <dgm:prSet/>
      <dgm:spPr/>
      <dgm:t>
        <a:bodyPr/>
        <a:lstStyle/>
        <a:p>
          <a:endParaRPr lang="pt-BR"/>
        </a:p>
      </dgm:t>
    </dgm:pt>
    <dgm:pt modelId="{A0D9C58A-54A6-4F90-B30C-6F1FFCAEA8EA}">
      <dgm:prSet/>
      <dgm:spPr/>
      <dgm:t>
        <a:bodyPr/>
        <a:lstStyle/>
        <a:p>
          <a:r>
            <a:rPr lang="pt-BR"/>
            <a:t>Infraestrutura usada em sistemas UNIX para definir as bases de dados a usar para vários serviços do sistema operacional, inclusive a autenticação; </a:t>
          </a:r>
        </a:p>
      </dgm:t>
    </dgm:pt>
    <dgm:pt modelId="{F396DCD1-0E4A-4247-B5D2-B2EEEACCD64B}" type="parTrans" cxnId="{26C7B3E2-8189-479A-8D96-DD02BAAF0555}">
      <dgm:prSet/>
      <dgm:spPr/>
      <dgm:t>
        <a:bodyPr/>
        <a:lstStyle/>
        <a:p>
          <a:endParaRPr lang="pt-BR"/>
        </a:p>
      </dgm:t>
    </dgm:pt>
    <dgm:pt modelId="{5A7061E8-B416-4E14-99D3-93AC25957150}" type="sibTrans" cxnId="{26C7B3E2-8189-479A-8D96-DD02BAAF0555}">
      <dgm:prSet/>
      <dgm:spPr/>
      <dgm:t>
        <a:bodyPr/>
        <a:lstStyle/>
        <a:p>
          <a:endParaRPr lang="pt-BR"/>
        </a:p>
      </dgm:t>
    </dgm:pt>
    <dgm:pt modelId="{99EF8E17-2F11-4421-9380-FDC606E75F8E}">
      <dgm:prSet/>
      <dgm:spPr/>
      <dgm:t>
        <a:bodyPr/>
        <a:lstStyle/>
        <a:p>
          <a:r>
            <a:rPr lang="pt-BR" b="1"/>
            <a:t>GSSAPI (Generic Security Services API): </a:t>
          </a:r>
          <a:endParaRPr lang="pt-BR"/>
        </a:p>
      </dgm:t>
    </dgm:pt>
    <dgm:pt modelId="{458AF59E-0E7A-4330-98B3-8622CEF72222}" type="parTrans" cxnId="{69E8B39A-C9CF-40A5-B292-875BDB9B717F}">
      <dgm:prSet/>
      <dgm:spPr/>
      <dgm:t>
        <a:bodyPr/>
        <a:lstStyle/>
        <a:p>
          <a:endParaRPr lang="pt-BR"/>
        </a:p>
      </dgm:t>
    </dgm:pt>
    <dgm:pt modelId="{3D7C2252-DF89-4440-8D55-1387AC513FC5}" type="sibTrans" cxnId="{69E8B39A-C9CF-40A5-B292-875BDB9B717F}">
      <dgm:prSet/>
      <dgm:spPr/>
      <dgm:t>
        <a:bodyPr/>
        <a:lstStyle/>
        <a:p>
          <a:endParaRPr lang="pt-BR"/>
        </a:p>
      </dgm:t>
    </dgm:pt>
    <dgm:pt modelId="{F83E02A2-2FC1-4969-9B1D-30D145FFA7FB}">
      <dgm:prSet/>
      <dgm:spPr/>
      <dgm:t>
        <a:bodyPr/>
        <a:lstStyle/>
        <a:p>
          <a:r>
            <a:rPr lang="pt-BR"/>
            <a:t>Padrão de API para acesso a serviços de segurança, como autenticação, confidencialidade e integridade de dados; </a:t>
          </a:r>
        </a:p>
      </dgm:t>
    </dgm:pt>
    <dgm:pt modelId="{BB7C70B2-0E3A-4D57-A623-42D783056360}" type="parTrans" cxnId="{405E97BD-780E-44EF-9AFC-FC6E8595E8C5}">
      <dgm:prSet/>
      <dgm:spPr/>
      <dgm:t>
        <a:bodyPr/>
        <a:lstStyle/>
        <a:p>
          <a:endParaRPr lang="pt-BR"/>
        </a:p>
      </dgm:t>
    </dgm:pt>
    <dgm:pt modelId="{96E413B5-DBD7-4F71-803E-0B19A710BE7E}" type="sibTrans" cxnId="{405E97BD-780E-44EF-9AFC-FC6E8595E8C5}">
      <dgm:prSet/>
      <dgm:spPr/>
      <dgm:t>
        <a:bodyPr/>
        <a:lstStyle/>
        <a:p>
          <a:endParaRPr lang="pt-BR"/>
        </a:p>
      </dgm:t>
    </dgm:pt>
    <dgm:pt modelId="{2A0FBCFC-66FB-4274-966C-ADF4F21096C4}">
      <dgm:prSet/>
      <dgm:spPr/>
      <dgm:t>
        <a:bodyPr/>
        <a:lstStyle/>
        <a:p>
          <a:r>
            <a:rPr lang="pt-BR" b="1"/>
            <a:t>SSPI (Security Support Provider Interface): </a:t>
          </a:r>
          <a:endParaRPr lang="pt-BR"/>
        </a:p>
      </dgm:t>
    </dgm:pt>
    <dgm:pt modelId="{C93B8DE3-BA75-4E48-BA2C-696C44B1722E}" type="parTrans" cxnId="{2EAAA27C-99EF-4272-BE51-6D6E60FDC85E}">
      <dgm:prSet/>
      <dgm:spPr/>
      <dgm:t>
        <a:bodyPr/>
        <a:lstStyle/>
        <a:p>
          <a:endParaRPr lang="pt-BR"/>
        </a:p>
      </dgm:t>
    </dgm:pt>
    <dgm:pt modelId="{EED4A5A3-6F40-47AE-8FD2-DD9FD5B3929F}" type="sibTrans" cxnId="{2EAAA27C-99EF-4272-BE51-6D6E60FDC85E}">
      <dgm:prSet/>
      <dgm:spPr/>
      <dgm:t>
        <a:bodyPr/>
        <a:lstStyle/>
        <a:p>
          <a:endParaRPr lang="pt-BR"/>
        </a:p>
      </dgm:t>
    </dgm:pt>
    <dgm:pt modelId="{7577F224-D786-46C3-8353-11E7E2435ADA}">
      <dgm:prSet/>
      <dgm:spPr/>
      <dgm:t>
        <a:bodyPr/>
        <a:lstStyle/>
        <a:p>
          <a:r>
            <a:rPr lang="pt-BR"/>
            <a:t>Variante proprietária da GSSAPI, específica para plataformas Windows. </a:t>
          </a:r>
        </a:p>
      </dgm:t>
    </dgm:pt>
    <dgm:pt modelId="{F8F43E14-B196-41B6-A1CE-E078A39DEE52}" type="parTrans" cxnId="{552CB011-5A96-40C0-BD7B-48F5E7D4E901}">
      <dgm:prSet/>
      <dgm:spPr/>
      <dgm:t>
        <a:bodyPr/>
        <a:lstStyle/>
        <a:p>
          <a:endParaRPr lang="pt-BR"/>
        </a:p>
      </dgm:t>
    </dgm:pt>
    <dgm:pt modelId="{C7B9C0F9-ED1D-4DF7-B96C-C51E11D3A26B}" type="sibTrans" cxnId="{552CB011-5A96-40C0-BD7B-48F5E7D4E901}">
      <dgm:prSet/>
      <dgm:spPr/>
      <dgm:t>
        <a:bodyPr/>
        <a:lstStyle/>
        <a:p>
          <a:endParaRPr lang="pt-BR"/>
        </a:p>
      </dgm:t>
    </dgm:pt>
    <dgm:pt modelId="{1F537729-0346-4205-A0F9-186315DE2C5C}" type="pres">
      <dgm:prSet presAssocID="{178D508A-A582-4D6D-8546-6A124E55D51E}" presName="linear" presStyleCnt="0">
        <dgm:presLayoutVars>
          <dgm:animLvl val="lvl"/>
          <dgm:resizeHandles val="exact"/>
        </dgm:presLayoutVars>
      </dgm:prSet>
      <dgm:spPr/>
    </dgm:pt>
    <dgm:pt modelId="{1C494340-B895-4A65-AD20-BBE9A298BD37}" type="pres">
      <dgm:prSet presAssocID="{C6566996-C9F2-4B22-9B11-D71A9557F986}" presName="parentText" presStyleLbl="node1" presStyleIdx="0" presStyleCnt="6">
        <dgm:presLayoutVars>
          <dgm:chMax val="0"/>
          <dgm:bulletEnabled val="1"/>
        </dgm:presLayoutVars>
      </dgm:prSet>
      <dgm:spPr/>
    </dgm:pt>
    <dgm:pt modelId="{4055965C-9B15-46C3-90D9-0386F8440A83}" type="pres">
      <dgm:prSet presAssocID="{C6566996-C9F2-4B22-9B11-D71A9557F986}" presName="childText" presStyleLbl="revTx" presStyleIdx="0" presStyleCnt="6">
        <dgm:presLayoutVars>
          <dgm:bulletEnabled val="1"/>
        </dgm:presLayoutVars>
      </dgm:prSet>
      <dgm:spPr/>
    </dgm:pt>
    <dgm:pt modelId="{3385EED7-0ED7-4288-88A8-245406840381}" type="pres">
      <dgm:prSet presAssocID="{5F82B73F-13A9-4B31-9E43-400C63DE0116}" presName="parentText" presStyleLbl="node1" presStyleIdx="1" presStyleCnt="6">
        <dgm:presLayoutVars>
          <dgm:chMax val="0"/>
          <dgm:bulletEnabled val="1"/>
        </dgm:presLayoutVars>
      </dgm:prSet>
      <dgm:spPr/>
    </dgm:pt>
    <dgm:pt modelId="{8F0E0139-A59D-4EAB-97C7-3888044090C4}" type="pres">
      <dgm:prSet presAssocID="{5F82B73F-13A9-4B31-9E43-400C63DE0116}" presName="childText" presStyleLbl="revTx" presStyleIdx="1" presStyleCnt="6">
        <dgm:presLayoutVars>
          <dgm:bulletEnabled val="1"/>
        </dgm:presLayoutVars>
      </dgm:prSet>
      <dgm:spPr/>
    </dgm:pt>
    <dgm:pt modelId="{DB516B6C-9438-4E87-922F-0EA78685D7D2}" type="pres">
      <dgm:prSet presAssocID="{82282ED7-934A-4235-B940-E3DEDE9F23EC}" presName="parentText" presStyleLbl="node1" presStyleIdx="2" presStyleCnt="6">
        <dgm:presLayoutVars>
          <dgm:chMax val="0"/>
          <dgm:bulletEnabled val="1"/>
        </dgm:presLayoutVars>
      </dgm:prSet>
      <dgm:spPr/>
    </dgm:pt>
    <dgm:pt modelId="{E4B7358A-BEF7-4F0D-BE6B-2C1A596D1C90}" type="pres">
      <dgm:prSet presAssocID="{82282ED7-934A-4235-B940-E3DEDE9F23EC}" presName="childText" presStyleLbl="revTx" presStyleIdx="2" presStyleCnt="6">
        <dgm:presLayoutVars>
          <dgm:bulletEnabled val="1"/>
        </dgm:presLayoutVars>
      </dgm:prSet>
      <dgm:spPr/>
    </dgm:pt>
    <dgm:pt modelId="{E4D979B1-DDA4-43F2-BF5C-5CF6CFCE7923}" type="pres">
      <dgm:prSet presAssocID="{4F27A4AE-8D24-4A60-87F3-0BBA7AD7B57E}" presName="parentText" presStyleLbl="node1" presStyleIdx="3" presStyleCnt="6">
        <dgm:presLayoutVars>
          <dgm:chMax val="0"/>
          <dgm:bulletEnabled val="1"/>
        </dgm:presLayoutVars>
      </dgm:prSet>
      <dgm:spPr/>
    </dgm:pt>
    <dgm:pt modelId="{D81E3E7A-9FE1-41EF-9E47-CE9280C9DF49}" type="pres">
      <dgm:prSet presAssocID="{4F27A4AE-8D24-4A60-87F3-0BBA7AD7B57E}" presName="childText" presStyleLbl="revTx" presStyleIdx="3" presStyleCnt="6">
        <dgm:presLayoutVars>
          <dgm:bulletEnabled val="1"/>
        </dgm:presLayoutVars>
      </dgm:prSet>
      <dgm:spPr/>
    </dgm:pt>
    <dgm:pt modelId="{1333C725-B0C4-4297-8275-FDD132876E03}" type="pres">
      <dgm:prSet presAssocID="{99EF8E17-2F11-4421-9380-FDC606E75F8E}" presName="parentText" presStyleLbl="node1" presStyleIdx="4" presStyleCnt="6">
        <dgm:presLayoutVars>
          <dgm:chMax val="0"/>
          <dgm:bulletEnabled val="1"/>
        </dgm:presLayoutVars>
      </dgm:prSet>
      <dgm:spPr/>
    </dgm:pt>
    <dgm:pt modelId="{AD1B78F3-A074-441F-81AC-25A235BC5646}" type="pres">
      <dgm:prSet presAssocID="{99EF8E17-2F11-4421-9380-FDC606E75F8E}" presName="childText" presStyleLbl="revTx" presStyleIdx="4" presStyleCnt="6">
        <dgm:presLayoutVars>
          <dgm:bulletEnabled val="1"/>
        </dgm:presLayoutVars>
      </dgm:prSet>
      <dgm:spPr/>
    </dgm:pt>
    <dgm:pt modelId="{0B37712E-DA3C-4488-B4E9-6F5064514F11}" type="pres">
      <dgm:prSet presAssocID="{2A0FBCFC-66FB-4274-966C-ADF4F21096C4}" presName="parentText" presStyleLbl="node1" presStyleIdx="5" presStyleCnt="6">
        <dgm:presLayoutVars>
          <dgm:chMax val="0"/>
          <dgm:bulletEnabled val="1"/>
        </dgm:presLayoutVars>
      </dgm:prSet>
      <dgm:spPr/>
    </dgm:pt>
    <dgm:pt modelId="{7FC6E4D9-8F61-4B8A-BD7D-1658CE99639F}" type="pres">
      <dgm:prSet presAssocID="{2A0FBCFC-66FB-4274-966C-ADF4F21096C4}" presName="childText" presStyleLbl="revTx" presStyleIdx="5" presStyleCnt="6">
        <dgm:presLayoutVars>
          <dgm:bulletEnabled val="1"/>
        </dgm:presLayoutVars>
      </dgm:prSet>
      <dgm:spPr/>
    </dgm:pt>
  </dgm:ptLst>
  <dgm:cxnLst>
    <dgm:cxn modelId="{21B2E801-17C7-4FB0-8CF9-E0521FB075DF}" srcId="{82282ED7-934A-4235-B940-E3DEDE9F23EC}" destId="{E4C15550-A5C4-4BD6-BF90-C0CFF916C75D}" srcOrd="0" destOrd="0" parTransId="{21F10783-7A00-4514-98D5-3DE86D6B1064}" sibTransId="{87004F62-B425-418E-9F21-DB3EB142E167}"/>
    <dgm:cxn modelId="{97ADB104-DEEB-47DA-9D41-7F92CAFABF8C}" type="presOf" srcId="{F83E02A2-2FC1-4969-9B1D-30D145FFA7FB}" destId="{AD1B78F3-A074-441F-81AC-25A235BC5646}" srcOrd="0" destOrd="0" presId="urn:microsoft.com/office/officeart/2005/8/layout/vList2"/>
    <dgm:cxn modelId="{BF8A840B-63BA-419A-A38A-D538A5E9E055}" type="presOf" srcId="{82282ED7-934A-4235-B940-E3DEDE9F23EC}" destId="{DB516B6C-9438-4E87-922F-0EA78685D7D2}" srcOrd="0" destOrd="0" presId="urn:microsoft.com/office/officeart/2005/8/layout/vList2"/>
    <dgm:cxn modelId="{4908B10D-FCEE-457D-A9DF-29FA78479EFD}" srcId="{178D508A-A582-4D6D-8546-6A124E55D51E}" destId="{C6566996-C9F2-4B22-9B11-D71A9557F986}" srcOrd="0" destOrd="0" parTransId="{27FC6815-48F0-4202-B702-08B2C8DB5A09}" sibTransId="{2F5FA777-CE23-46EF-9404-D39D72A6F57A}"/>
    <dgm:cxn modelId="{552CB011-5A96-40C0-BD7B-48F5E7D4E901}" srcId="{2A0FBCFC-66FB-4274-966C-ADF4F21096C4}" destId="{7577F224-D786-46C3-8353-11E7E2435ADA}" srcOrd="0" destOrd="0" parTransId="{F8F43E14-B196-41B6-A1CE-E078A39DEE52}" sibTransId="{C7B9C0F9-ED1D-4DF7-B96C-C51E11D3A26B}"/>
    <dgm:cxn modelId="{E9F8121E-0B4B-4050-B1DA-4F51946F1063}" type="presOf" srcId="{E4C15550-A5C4-4BD6-BF90-C0CFF916C75D}" destId="{E4B7358A-BEF7-4F0D-BE6B-2C1A596D1C90}" srcOrd="0" destOrd="0" presId="urn:microsoft.com/office/officeart/2005/8/layout/vList2"/>
    <dgm:cxn modelId="{C5197065-7074-41B9-B153-BB8D3745F312}" type="presOf" srcId="{99EF8E17-2F11-4421-9380-FDC606E75F8E}" destId="{1333C725-B0C4-4297-8275-FDD132876E03}" srcOrd="0" destOrd="0" presId="urn:microsoft.com/office/officeart/2005/8/layout/vList2"/>
    <dgm:cxn modelId="{A4E5C866-7DF5-4DD8-9366-20C5F91E5AA6}" srcId="{C6566996-C9F2-4B22-9B11-D71A9557F986}" destId="{5C956D4E-4F0D-4246-8261-9A5CEEA78A50}" srcOrd="0" destOrd="0" parTransId="{C7162A49-E834-4462-8010-111736796079}" sibTransId="{BD6CBF30-E149-4606-949E-1F9DF455E171}"/>
    <dgm:cxn modelId="{2EAAA27C-99EF-4272-BE51-6D6E60FDC85E}" srcId="{178D508A-A582-4D6D-8546-6A124E55D51E}" destId="{2A0FBCFC-66FB-4274-966C-ADF4F21096C4}" srcOrd="5" destOrd="0" parTransId="{C93B8DE3-BA75-4E48-BA2C-696C44B1722E}" sibTransId="{EED4A5A3-6F40-47AE-8FD2-DD9FD5B3929F}"/>
    <dgm:cxn modelId="{79970E7F-3D65-4DFE-91EC-B30AA623EBAB}" type="presOf" srcId="{178D508A-A582-4D6D-8546-6A124E55D51E}" destId="{1F537729-0346-4205-A0F9-186315DE2C5C}" srcOrd="0" destOrd="0" presId="urn:microsoft.com/office/officeart/2005/8/layout/vList2"/>
    <dgm:cxn modelId="{DAD2CA8C-F8C6-438D-B102-AADD00122F40}" srcId="{5F82B73F-13A9-4B31-9E43-400C63DE0116}" destId="{A7E2BF42-16B3-4657-8727-007F7EB8C72D}" srcOrd="0" destOrd="0" parTransId="{65727FFE-3FC1-4C25-9BD1-307E92E30A4E}" sibTransId="{CAD9B9E6-2BF9-4F4E-8B68-1D1C2F33DEF3}"/>
    <dgm:cxn modelId="{86A0BF8F-1A6B-45AE-B738-5E186F877FB1}" srcId="{178D508A-A582-4D6D-8546-6A124E55D51E}" destId="{4F27A4AE-8D24-4A60-87F3-0BBA7AD7B57E}" srcOrd="3" destOrd="0" parTransId="{06D43FB9-491A-43DA-87B1-9838432CC7E2}" sibTransId="{15097F12-F352-4153-A6C3-7CD4F85BBA9E}"/>
    <dgm:cxn modelId="{4066DE91-8C87-41DA-8C3A-25CADA6EF0B2}" srcId="{178D508A-A582-4D6D-8546-6A124E55D51E}" destId="{5F82B73F-13A9-4B31-9E43-400C63DE0116}" srcOrd="1" destOrd="0" parTransId="{178C6A24-1821-45C8-B7A3-AD4EE4BDE580}" sibTransId="{47D1A464-4122-4576-897F-8CA7004C5588}"/>
    <dgm:cxn modelId="{0CE17D95-5A18-4446-8E8C-9D0C7FFB0F85}" type="presOf" srcId="{5C956D4E-4F0D-4246-8261-9A5CEEA78A50}" destId="{4055965C-9B15-46C3-90D9-0386F8440A83}" srcOrd="0" destOrd="0" presId="urn:microsoft.com/office/officeart/2005/8/layout/vList2"/>
    <dgm:cxn modelId="{69E8B39A-C9CF-40A5-B292-875BDB9B717F}" srcId="{178D508A-A582-4D6D-8546-6A124E55D51E}" destId="{99EF8E17-2F11-4421-9380-FDC606E75F8E}" srcOrd="4" destOrd="0" parTransId="{458AF59E-0E7A-4330-98B3-8622CEF72222}" sibTransId="{3D7C2252-DF89-4440-8D55-1387AC513FC5}"/>
    <dgm:cxn modelId="{1B12BA9D-269A-4357-A7A9-1F413060B380}" type="presOf" srcId="{2A0FBCFC-66FB-4274-966C-ADF4F21096C4}" destId="{0B37712E-DA3C-4488-B4E9-6F5064514F11}" srcOrd="0" destOrd="0" presId="urn:microsoft.com/office/officeart/2005/8/layout/vList2"/>
    <dgm:cxn modelId="{21A215AB-EE26-4026-B291-607B24D36FE8}" type="presOf" srcId="{5F82B73F-13A9-4B31-9E43-400C63DE0116}" destId="{3385EED7-0ED7-4288-88A8-245406840381}" srcOrd="0" destOrd="0" presId="urn:microsoft.com/office/officeart/2005/8/layout/vList2"/>
    <dgm:cxn modelId="{405E97BD-780E-44EF-9AFC-FC6E8595E8C5}" srcId="{99EF8E17-2F11-4421-9380-FDC606E75F8E}" destId="{F83E02A2-2FC1-4969-9B1D-30D145FFA7FB}" srcOrd="0" destOrd="0" parTransId="{BB7C70B2-0E3A-4D57-A623-42D783056360}" sibTransId="{96E413B5-DBD7-4F71-803E-0B19A710BE7E}"/>
    <dgm:cxn modelId="{D38FD9BF-4A93-43B8-AD68-84F2A571AFF3}" type="presOf" srcId="{7577F224-D786-46C3-8353-11E7E2435ADA}" destId="{7FC6E4D9-8F61-4B8A-BD7D-1658CE99639F}" srcOrd="0" destOrd="0" presId="urn:microsoft.com/office/officeart/2005/8/layout/vList2"/>
    <dgm:cxn modelId="{66D156CD-E13F-4F4D-BC12-FB052F0B4118}" type="presOf" srcId="{C6566996-C9F2-4B22-9B11-D71A9557F986}" destId="{1C494340-B895-4A65-AD20-BBE9A298BD37}" srcOrd="0" destOrd="0" presId="urn:microsoft.com/office/officeart/2005/8/layout/vList2"/>
    <dgm:cxn modelId="{26C7B3E2-8189-479A-8D96-DD02BAAF0555}" srcId="{4F27A4AE-8D24-4A60-87F3-0BBA7AD7B57E}" destId="{A0D9C58A-54A6-4F90-B30C-6F1FFCAEA8EA}" srcOrd="0" destOrd="0" parTransId="{F396DCD1-0E4A-4247-B5D2-B2EEEACCD64B}" sibTransId="{5A7061E8-B416-4E14-99D3-93AC25957150}"/>
    <dgm:cxn modelId="{A9EB55E6-1102-445F-9F76-2FAE31C1ACED}" type="presOf" srcId="{4F27A4AE-8D24-4A60-87F3-0BBA7AD7B57E}" destId="{E4D979B1-DDA4-43F2-BF5C-5CF6CFCE7923}" srcOrd="0" destOrd="0" presId="urn:microsoft.com/office/officeart/2005/8/layout/vList2"/>
    <dgm:cxn modelId="{300163EA-1F23-47B8-9D02-C8491B2ED602}" type="presOf" srcId="{A7E2BF42-16B3-4657-8727-007F7EB8C72D}" destId="{8F0E0139-A59D-4EAB-97C7-3888044090C4}" srcOrd="0" destOrd="0" presId="urn:microsoft.com/office/officeart/2005/8/layout/vList2"/>
    <dgm:cxn modelId="{B68C0EEE-9489-4097-94E4-4D37C8FCDA9F}" type="presOf" srcId="{A0D9C58A-54A6-4F90-B30C-6F1FFCAEA8EA}" destId="{D81E3E7A-9FE1-41EF-9E47-CE9280C9DF49}" srcOrd="0" destOrd="0" presId="urn:microsoft.com/office/officeart/2005/8/layout/vList2"/>
    <dgm:cxn modelId="{8409CEFA-92B6-42E8-B64A-9CF759EA3DF2}" srcId="{178D508A-A582-4D6D-8546-6A124E55D51E}" destId="{82282ED7-934A-4235-B940-E3DEDE9F23EC}" srcOrd="2" destOrd="0" parTransId="{9FF2E383-56A4-4E6A-8D95-7AEF3CED4E46}" sibTransId="{C64A3F2D-9951-4510-98D8-613D74495411}"/>
    <dgm:cxn modelId="{E4136CB7-8504-4DC6-80F6-61EE2D5CAE71}" type="presParOf" srcId="{1F537729-0346-4205-A0F9-186315DE2C5C}" destId="{1C494340-B895-4A65-AD20-BBE9A298BD37}" srcOrd="0" destOrd="0" presId="urn:microsoft.com/office/officeart/2005/8/layout/vList2"/>
    <dgm:cxn modelId="{CB84B208-6E20-4638-A158-9594A0B3564A}" type="presParOf" srcId="{1F537729-0346-4205-A0F9-186315DE2C5C}" destId="{4055965C-9B15-46C3-90D9-0386F8440A83}" srcOrd="1" destOrd="0" presId="urn:microsoft.com/office/officeart/2005/8/layout/vList2"/>
    <dgm:cxn modelId="{2699BA65-DDD4-47E7-9999-0032D44AAB5F}" type="presParOf" srcId="{1F537729-0346-4205-A0F9-186315DE2C5C}" destId="{3385EED7-0ED7-4288-88A8-245406840381}" srcOrd="2" destOrd="0" presId="urn:microsoft.com/office/officeart/2005/8/layout/vList2"/>
    <dgm:cxn modelId="{16051976-F079-4FB8-B930-C002252B10D5}" type="presParOf" srcId="{1F537729-0346-4205-A0F9-186315DE2C5C}" destId="{8F0E0139-A59D-4EAB-97C7-3888044090C4}" srcOrd="3" destOrd="0" presId="urn:microsoft.com/office/officeart/2005/8/layout/vList2"/>
    <dgm:cxn modelId="{83BA6A43-1BE2-4B76-84AF-6B67E3E03B77}" type="presParOf" srcId="{1F537729-0346-4205-A0F9-186315DE2C5C}" destId="{DB516B6C-9438-4E87-922F-0EA78685D7D2}" srcOrd="4" destOrd="0" presId="urn:microsoft.com/office/officeart/2005/8/layout/vList2"/>
    <dgm:cxn modelId="{02C63277-3A93-4F31-B1DA-F42E4BBAD6C8}" type="presParOf" srcId="{1F537729-0346-4205-A0F9-186315DE2C5C}" destId="{E4B7358A-BEF7-4F0D-BE6B-2C1A596D1C90}" srcOrd="5" destOrd="0" presId="urn:microsoft.com/office/officeart/2005/8/layout/vList2"/>
    <dgm:cxn modelId="{00F653E0-255B-434A-A482-D0876447C178}" type="presParOf" srcId="{1F537729-0346-4205-A0F9-186315DE2C5C}" destId="{E4D979B1-DDA4-43F2-BF5C-5CF6CFCE7923}" srcOrd="6" destOrd="0" presId="urn:microsoft.com/office/officeart/2005/8/layout/vList2"/>
    <dgm:cxn modelId="{3BEC6D6B-6B19-4D97-969D-6923DCC5809F}" type="presParOf" srcId="{1F537729-0346-4205-A0F9-186315DE2C5C}" destId="{D81E3E7A-9FE1-41EF-9E47-CE9280C9DF49}" srcOrd="7" destOrd="0" presId="urn:microsoft.com/office/officeart/2005/8/layout/vList2"/>
    <dgm:cxn modelId="{583B764F-B9A5-4BD2-AC55-9CBBB29350FD}" type="presParOf" srcId="{1F537729-0346-4205-A0F9-186315DE2C5C}" destId="{1333C725-B0C4-4297-8275-FDD132876E03}" srcOrd="8" destOrd="0" presId="urn:microsoft.com/office/officeart/2005/8/layout/vList2"/>
    <dgm:cxn modelId="{10F2F2F5-0685-4B27-A2BB-9ECFFDF5EB54}" type="presParOf" srcId="{1F537729-0346-4205-A0F9-186315DE2C5C}" destId="{AD1B78F3-A074-441F-81AC-25A235BC5646}" srcOrd="9" destOrd="0" presId="urn:microsoft.com/office/officeart/2005/8/layout/vList2"/>
    <dgm:cxn modelId="{D322F900-058C-47F9-83A2-BD993206162E}" type="presParOf" srcId="{1F537729-0346-4205-A0F9-186315DE2C5C}" destId="{0B37712E-DA3C-4488-B4E9-6F5064514F11}" srcOrd="10" destOrd="0" presId="urn:microsoft.com/office/officeart/2005/8/layout/vList2"/>
    <dgm:cxn modelId="{473C2970-0428-43F8-92AA-E398C184140F}" type="presParOf" srcId="{1F537729-0346-4205-A0F9-186315DE2C5C}" destId="{7FC6E4D9-8F61-4B8A-BD7D-1658CE99639F}" srcOrd="1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6BF4EB-1315-4C65-900B-13968C57B5B9}">
      <dsp:nvSpPr>
        <dsp:cNvPr id="0" name=""/>
        <dsp:cNvSpPr/>
      </dsp:nvSpPr>
      <dsp:spPr>
        <a:xfrm>
          <a:off x="0" y="268028"/>
          <a:ext cx="11472000" cy="186732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pt-BR" sz="2800" kern="1200" dirty="0"/>
            <a:t>A autenticação é o processo de verificar a identidade de um usuário ou sistema, geralmente antes de permitir o acesso a recursos ou informações. É feito através da apresentação de credenciais, como nome de usuário e senha, biometria, tokens de segurança, certificados digitais ou outros métodos. </a:t>
          </a:r>
        </a:p>
      </dsp:txBody>
      <dsp:txXfrm>
        <a:off x="91155" y="359183"/>
        <a:ext cx="11289690" cy="1685010"/>
      </dsp:txXfrm>
    </dsp:sp>
    <dsp:sp modelId="{A4C76733-8BA3-4262-A2CD-9AAB15A075AA}">
      <dsp:nvSpPr>
        <dsp:cNvPr id="0" name=""/>
        <dsp:cNvSpPr/>
      </dsp:nvSpPr>
      <dsp:spPr>
        <a:xfrm>
          <a:off x="0" y="2215989"/>
          <a:ext cx="11472000" cy="1867320"/>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pt-BR" sz="2800" kern="1200"/>
            <a:t>O objetivo é garantir que apenas usuários autorizados possam acessar determinados sistemas, redes ou dados, protegendo contra acesso não autorizado e garantindo a segurança das informações.</a:t>
          </a:r>
          <a:endParaRPr lang="pt-BR" sz="2800" kern="1200" dirty="0"/>
        </a:p>
      </dsp:txBody>
      <dsp:txXfrm>
        <a:off x="91155" y="2307144"/>
        <a:ext cx="11289690" cy="16850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D9BD72-D5C2-454A-8D28-B71238F134BE}">
      <dsp:nvSpPr>
        <dsp:cNvPr id="0" name=""/>
        <dsp:cNvSpPr/>
      </dsp:nvSpPr>
      <dsp:spPr>
        <a:xfrm>
          <a:off x="3012" y="183548"/>
          <a:ext cx="4654486" cy="1861794"/>
        </a:xfrm>
        <a:prstGeom prst="chevron">
          <a:avLst/>
        </a:prstGeom>
        <a:solidFill>
          <a:schemeClr val="accent2"/>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16510" rIns="0" bIns="16510" numCol="1" spcCol="1270" anchor="ctr" anchorCtr="0">
          <a:noAutofit/>
        </a:bodyPr>
        <a:lstStyle/>
        <a:p>
          <a:pPr marL="0" lvl="0" indent="0" algn="ctr" defTabSz="1155700">
            <a:lnSpc>
              <a:spcPct val="90000"/>
            </a:lnSpc>
            <a:spcBef>
              <a:spcPct val="0"/>
            </a:spcBef>
            <a:spcAft>
              <a:spcPct val="35000"/>
            </a:spcAft>
            <a:buNone/>
          </a:pPr>
          <a:r>
            <a:rPr lang="pt-BR" sz="2600" kern="1200"/>
            <a:t>A autenticação é o primeiro passo no acesso de um usuário a um sistema computacional. </a:t>
          </a:r>
        </a:p>
      </dsp:txBody>
      <dsp:txXfrm>
        <a:off x="933909" y="183548"/>
        <a:ext cx="2792692" cy="1861794"/>
      </dsp:txXfrm>
    </dsp:sp>
    <dsp:sp modelId="{8FCDB202-E9DE-4E1D-85F6-8C9E2C1245D5}">
      <dsp:nvSpPr>
        <dsp:cNvPr id="0" name=""/>
        <dsp:cNvSpPr/>
      </dsp:nvSpPr>
      <dsp:spPr>
        <a:xfrm>
          <a:off x="4052415" y="341801"/>
          <a:ext cx="3863223" cy="1545289"/>
        </a:xfrm>
        <a:prstGeom prst="chevron">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13970" rIns="0" bIns="13970" numCol="1" spcCol="1270" anchor="ctr" anchorCtr="0">
          <a:noAutofit/>
        </a:bodyPr>
        <a:lstStyle/>
        <a:p>
          <a:pPr marL="0" lvl="0" indent="0" algn="ctr" defTabSz="977900">
            <a:lnSpc>
              <a:spcPct val="90000"/>
            </a:lnSpc>
            <a:spcBef>
              <a:spcPct val="0"/>
            </a:spcBef>
            <a:spcAft>
              <a:spcPct val="35000"/>
            </a:spcAft>
            <a:buNone/>
          </a:pPr>
          <a:r>
            <a:rPr lang="pt-BR" sz="2200" kern="1200"/>
            <a:t>Cria processos para representar o usuário. </a:t>
          </a:r>
        </a:p>
      </dsp:txBody>
      <dsp:txXfrm>
        <a:off x="4825060" y="341801"/>
        <a:ext cx="2317934" cy="1545289"/>
      </dsp:txXfrm>
    </dsp:sp>
    <dsp:sp modelId="{9BB39A50-2DCB-44E0-AC29-A549BFB1D610}">
      <dsp:nvSpPr>
        <dsp:cNvPr id="0" name=""/>
        <dsp:cNvSpPr/>
      </dsp:nvSpPr>
      <dsp:spPr>
        <a:xfrm>
          <a:off x="7374787" y="341801"/>
          <a:ext cx="3863223" cy="1545289"/>
        </a:xfrm>
        <a:prstGeom prst="chevron">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13970" rIns="0" bIns="13970" numCol="1" spcCol="1270" anchor="ctr" anchorCtr="0">
          <a:noAutofit/>
        </a:bodyPr>
        <a:lstStyle/>
        <a:p>
          <a:pPr marL="0" lvl="0" indent="0" algn="ctr" defTabSz="977900">
            <a:lnSpc>
              <a:spcPct val="90000"/>
            </a:lnSpc>
            <a:spcBef>
              <a:spcPct val="0"/>
            </a:spcBef>
            <a:spcAft>
              <a:spcPct val="35000"/>
            </a:spcAft>
            <a:buNone/>
          </a:pPr>
          <a:r>
            <a:rPr lang="pt-BR" sz="2200" kern="1200" dirty="0"/>
            <a:t>Os processos interagem com o usuário e agem no sistema em seu nome. </a:t>
          </a:r>
        </a:p>
      </dsp:txBody>
      <dsp:txXfrm>
        <a:off x="8147432" y="341801"/>
        <a:ext cx="2317934" cy="1545289"/>
      </dsp:txXfrm>
    </dsp:sp>
    <dsp:sp modelId="{2B370B72-B835-4E22-B930-CC4544148CE9}">
      <dsp:nvSpPr>
        <dsp:cNvPr id="0" name=""/>
        <dsp:cNvSpPr/>
      </dsp:nvSpPr>
      <dsp:spPr>
        <a:xfrm>
          <a:off x="3012" y="2305994"/>
          <a:ext cx="4654486" cy="1861794"/>
        </a:xfrm>
        <a:prstGeom prst="chevron">
          <a:avLst/>
        </a:prstGeom>
        <a:solidFill>
          <a:schemeClr val="accent2"/>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16510" rIns="0" bIns="16510" numCol="1" spcCol="1270" anchor="ctr" anchorCtr="0">
          <a:noAutofit/>
        </a:bodyPr>
        <a:lstStyle/>
        <a:p>
          <a:pPr marL="0" lvl="0" indent="0" algn="ctr" defTabSz="1155700">
            <a:lnSpc>
              <a:spcPct val="90000"/>
            </a:lnSpc>
            <a:spcBef>
              <a:spcPct val="0"/>
            </a:spcBef>
            <a:spcAft>
              <a:spcPct val="35000"/>
            </a:spcAft>
            <a:buNone/>
          </a:pPr>
          <a:r>
            <a:rPr lang="pt-BR" sz="2600" kern="1200"/>
            <a:t>Sessão de usuário </a:t>
          </a:r>
        </a:p>
      </dsp:txBody>
      <dsp:txXfrm>
        <a:off x="933909" y="2305994"/>
        <a:ext cx="2792692" cy="1861794"/>
      </dsp:txXfrm>
    </dsp:sp>
    <dsp:sp modelId="{F267157C-3987-47F6-8D75-5B25855AF4F6}">
      <dsp:nvSpPr>
        <dsp:cNvPr id="0" name=""/>
        <dsp:cNvSpPr/>
      </dsp:nvSpPr>
      <dsp:spPr>
        <a:xfrm>
          <a:off x="4052415" y="2464247"/>
          <a:ext cx="3863223" cy="1545289"/>
        </a:xfrm>
        <a:prstGeom prst="chevron">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13970" rIns="0" bIns="13970" numCol="1" spcCol="1270" anchor="ctr" anchorCtr="0">
          <a:noAutofit/>
        </a:bodyPr>
        <a:lstStyle/>
        <a:p>
          <a:pPr marL="0" lvl="0" indent="0" algn="ctr" defTabSz="977900">
            <a:lnSpc>
              <a:spcPct val="90000"/>
            </a:lnSpc>
            <a:spcBef>
              <a:spcPct val="0"/>
            </a:spcBef>
            <a:spcAft>
              <a:spcPct val="35000"/>
            </a:spcAft>
            <a:buNone/>
          </a:pPr>
          <a:r>
            <a:rPr lang="pt-BR" sz="2200" kern="1200"/>
            <a:t>Inicia imediatamente após a autenticação do usuário (login ou logon) e </a:t>
          </a:r>
        </a:p>
      </dsp:txBody>
      <dsp:txXfrm>
        <a:off x="4825060" y="2464247"/>
        <a:ext cx="2317934" cy="1545289"/>
      </dsp:txXfrm>
    </dsp:sp>
    <dsp:sp modelId="{0E4992E7-D26F-4073-959C-99099FF7852E}">
      <dsp:nvSpPr>
        <dsp:cNvPr id="0" name=""/>
        <dsp:cNvSpPr/>
      </dsp:nvSpPr>
      <dsp:spPr>
        <a:xfrm>
          <a:off x="7374787" y="2464247"/>
          <a:ext cx="3863223" cy="1545289"/>
        </a:xfrm>
        <a:prstGeom prst="chevron">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13970" rIns="0" bIns="13970" numCol="1" spcCol="1270" anchor="ctr" anchorCtr="0">
          <a:noAutofit/>
        </a:bodyPr>
        <a:lstStyle/>
        <a:p>
          <a:pPr marL="0" lvl="0" indent="0" algn="ctr" defTabSz="977900">
            <a:lnSpc>
              <a:spcPct val="90000"/>
            </a:lnSpc>
            <a:spcBef>
              <a:spcPct val="0"/>
            </a:spcBef>
            <a:spcAft>
              <a:spcPct val="35000"/>
            </a:spcAft>
            <a:buNone/>
          </a:pPr>
          <a:r>
            <a:rPr lang="pt-BR" sz="2200" kern="1200"/>
            <a:t>Termina quando seu último processo é encerrado, na desconexão (logout ou logoff ). </a:t>
          </a:r>
        </a:p>
      </dsp:txBody>
      <dsp:txXfrm>
        <a:off x="8147432" y="2464247"/>
        <a:ext cx="2317934" cy="15452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F4E0AE-30E3-445D-8FC3-9498F3B31DC9}">
      <dsp:nvSpPr>
        <dsp:cNvPr id="0" name=""/>
        <dsp:cNvSpPr/>
      </dsp:nvSpPr>
      <dsp:spPr>
        <a:xfrm>
          <a:off x="0" y="2124"/>
          <a:ext cx="11471275"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05F7B7-D3F5-4C3D-A2BA-080A0AA31AF9}">
      <dsp:nvSpPr>
        <dsp:cNvPr id="0" name=""/>
        <dsp:cNvSpPr/>
      </dsp:nvSpPr>
      <dsp:spPr>
        <a:xfrm>
          <a:off x="0" y="2124"/>
          <a:ext cx="11471275"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pt-BR" sz="2100" kern="1200" dirty="0"/>
            <a:t>A autenticação geralmente é o primeiro passo no acesso de um usuário a um sistema computacional.</a:t>
          </a:r>
        </a:p>
      </dsp:txBody>
      <dsp:txXfrm>
        <a:off x="0" y="2124"/>
        <a:ext cx="11471275" cy="724514"/>
      </dsp:txXfrm>
    </dsp:sp>
    <dsp:sp modelId="{07943C12-AC51-4A05-A7B3-9D4C77970241}">
      <dsp:nvSpPr>
        <dsp:cNvPr id="0" name=""/>
        <dsp:cNvSpPr/>
      </dsp:nvSpPr>
      <dsp:spPr>
        <a:xfrm>
          <a:off x="0" y="726639"/>
          <a:ext cx="11471275"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3A830F-9541-4516-8BE6-ABB45D6BE535}">
      <dsp:nvSpPr>
        <dsp:cNvPr id="0" name=""/>
        <dsp:cNvSpPr/>
      </dsp:nvSpPr>
      <dsp:spPr>
        <a:xfrm>
          <a:off x="0" y="726639"/>
          <a:ext cx="11471275"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pt-BR" sz="2100" kern="1200" dirty="0"/>
            <a:t>Usuários autenticados executam ações através de processos, formando uma sessão de usuário.</a:t>
          </a:r>
        </a:p>
      </dsp:txBody>
      <dsp:txXfrm>
        <a:off x="0" y="726639"/>
        <a:ext cx="11471275" cy="724514"/>
      </dsp:txXfrm>
    </dsp:sp>
    <dsp:sp modelId="{DF8F8FE4-7504-4601-AF0A-3ED0DD287DF9}">
      <dsp:nvSpPr>
        <dsp:cNvPr id="0" name=""/>
        <dsp:cNvSpPr/>
      </dsp:nvSpPr>
      <dsp:spPr>
        <a:xfrm>
          <a:off x="0" y="1451154"/>
          <a:ext cx="11471275"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D4C7A4-2532-4D37-9AE8-C14228E03217}">
      <dsp:nvSpPr>
        <dsp:cNvPr id="0" name=""/>
        <dsp:cNvSpPr/>
      </dsp:nvSpPr>
      <dsp:spPr>
        <a:xfrm>
          <a:off x="0" y="1451154"/>
          <a:ext cx="11471275"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pt-BR" sz="2100" kern="1200"/>
            <a:t>Cada processo é associado a um usuário através de um UID (User IDentifier) e a um grupo através de um GID (Group IDentifier).</a:t>
          </a:r>
        </a:p>
      </dsp:txBody>
      <dsp:txXfrm>
        <a:off x="0" y="1451154"/>
        <a:ext cx="11471275" cy="724514"/>
      </dsp:txXfrm>
    </dsp:sp>
    <dsp:sp modelId="{35719DD1-625A-4908-B38E-838E02497C67}">
      <dsp:nvSpPr>
        <dsp:cNvPr id="0" name=""/>
        <dsp:cNvSpPr/>
      </dsp:nvSpPr>
      <dsp:spPr>
        <a:xfrm>
          <a:off x="0" y="2175669"/>
          <a:ext cx="11471275"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A430E4-A053-46C8-88D9-16168E4EB093}">
      <dsp:nvSpPr>
        <dsp:cNvPr id="0" name=""/>
        <dsp:cNvSpPr/>
      </dsp:nvSpPr>
      <dsp:spPr>
        <a:xfrm>
          <a:off x="0" y="2175669"/>
          <a:ext cx="11471275"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pt-BR" sz="2100" kern="1200"/>
            <a:t>Isso permite controle de acesso e auditoria.</a:t>
          </a:r>
        </a:p>
      </dsp:txBody>
      <dsp:txXfrm>
        <a:off x="0" y="2175669"/>
        <a:ext cx="11471275" cy="724514"/>
      </dsp:txXfrm>
    </dsp:sp>
    <dsp:sp modelId="{2BC3A990-58AB-4259-B165-2A53F9EA77D8}">
      <dsp:nvSpPr>
        <dsp:cNvPr id="0" name=""/>
        <dsp:cNvSpPr/>
      </dsp:nvSpPr>
      <dsp:spPr>
        <a:xfrm>
          <a:off x="0" y="2900183"/>
          <a:ext cx="11471275"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77FF18-CD11-43EF-A0C3-F1EB0653B881}">
      <dsp:nvSpPr>
        <dsp:cNvPr id="0" name=""/>
        <dsp:cNvSpPr/>
      </dsp:nvSpPr>
      <dsp:spPr>
        <a:xfrm>
          <a:off x="0" y="2900183"/>
          <a:ext cx="11471275"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pt-BR" sz="2100" kern="1200"/>
            <a:t>Recursos do sistema só estão disponíveis para usuários autenticados.</a:t>
          </a:r>
        </a:p>
      </dsp:txBody>
      <dsp:txXfrm>
        <a:off x="0" y="2900183"/>
        <a:ext cx="11471275" cy="724514"/>
      </dsp:txXfrm>
    </dsp:sp>
    <dsp:sp modelId="{A4B6F5D3-5465-49DD-9236-8BB44153E5DC}">
      <dsp:nvSpPr>
        <dsp:cNvPr id="0" name=""/>
        <dsp:cNvSpPr/>
      </dsp:nvSpPr>
      <dsp:spPr>
        <a:xfrm>
          <a:off x="0" y="3624698"/>
          <a:ext cx="11471275"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339953-202A-43AC-A967-262AEA8B7A4C}">
      <dsp:nvSpPr>
        <dsp:cNvPr id="0" name=""/>
        <dsp:cNvSpPr/>
      </dsp:nvSpPr>
      <dsp:spPr>
        <a:xfrm>
          <a:off x="0" y="3624698"/>
          <a:ext cx="11471275"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pt-BR" sz="2100" kern="1200"/>
            <a:t>Alguns recursos podem estar abertos para acesso público, associados a um usuário fictício "convidado" com políticas de segurança específicas.</a:t>
          </a:r>
        </a:p>
      </dsp:txBody>
      <dsp:txXfrm>
        <a:off x="0" y="3624698"/>
        <a:ext cx="11471275" cy="7245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99BC08-E02D-41A8-B271-E778610EA47F}">
      <dsp:nvSpPr>
        <dsp:cNvPr id="0" name=""/>
        <dsp:cNvSpPr/>
      </dsp:nvSpPr>
      <dsp:spPr>
        <a:xfrm>
          <a:off x="0" y="0"/>
          <a:ext cx="4351338" cy="4351338"/>
        </a:xfrm>
        <a:prstGeom prst="pie">
          <a:avLst>
            <a:gd name="adj1" fmla="val 5400000"/>
            <a:gd name="adj2" fmla="val 1620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4F6F0C-950B-464E-9A88-A7634C7C6AE8}">
      <dsp:nvSpPr>
        <dsp:cNvPr id="0" name=""/>
        <dsp:cNvSpPr/>
      </dsp:nvSpPr>
      <dsp:spPr>
        <a:xfrm>
          <a:off x="2175669" y="0"/>
          <a:ext cx="9296331" cy="4351338"/>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pt-BR" sz="3400" kern="1200"/>
            <a:t>A autenticação é essencial em diversos serviços de sistemas computacionais, desde simples sessões de terminal até serviços de rede, como e-mail, bancos de dados e terminais gráficos remotos.</a:t>
          </a:r>
        </a:p>
      </dsp:txBody>
      <dsp:txXfrm>
        <a:off x="2175669" y="0"/>
        <a:ext cx="9296331" cy="2066885"/>
      </dsp:txXfrm>
    </dsp:sp>
    <dsp:sp modelId="{3651F490-05A4-4264-BE71-0F79EEA2D018}">
      <dsp:nvSpPr>
        <dsp:cNvPr id="0" name=""/>
        <dsp:cNvSpPr/>
      </dsp:nvSpPr>
      <dsp:spPr>
        <a:xfrm>
          <a:off x="1142226" y="2066885"/>
          <a:ext cx="2066885" cy="2066885"/>
        </a:xfrm>
        <a:prstGeom prst="pie">
          <a:avLst>
            <a:gd name="adj1" fmla="val 5400000"/>
            <a:gd name="adj2" fmla="val 1620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2345F4-CB88-4FC2-B9C8-B28E8D7EF1F2}">
      <dsp:nvSpPr>
        <dsp:cNvPr id="0" name=""/>
        <dsp:cNvSpPr/>
      </dsp:nvSpPr>
      <dsp:spPr>
        <a:xfrm>
          <a:off x="2175669" y="2066885"/>
          <a:ext cx="9296331" cy="2066885"/>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pt-BR" sz="3400" kern="1200"/>
            <a:t>Historicamente, cada forma de acesso ao sistema tinha seus próprios métodos de autenticação, o que dificultava a criação de novos serviços e prejudicava a experiência do usuário.</a:t>
          </a:r>
        </a:p>
      </dsp:txBody>
      <dsp:txXfrm>
        <a:off x="2175669" y="2066885"/>
        <a:ext cx="9296331" cy="206688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494340-B895-4A65-AD20-BBE9A298BD37}">
      <dsp:nvSpPr>
        <dsp:cNvPr id="0" name=""/>
        <dsp:cNvSpPr/>
      </dsp:nvSpPr>
      <dsp:spPr>
        <a:xfrm>
          <a:off x="0" y="13876"/>
          <a:ext cx="11472000" cy="55808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pt-BR" sz="2400" b="1" kern="1200" dirty="0"/>
            <a:t>PAM (</a:t>
          </a:r>
          <a:r>
            <a:rPr lang="pt-BR" sz="2400" b="1" kern="1200" dirty="0" err="1"/>
            <a:t>Pluggable</a:t>
          </a:r>
          <a:r>
            <a:rPr lang="pt-BR" sz="2400" b="1" kern="1200" dirty="0"/>
            <a:t> </a:t>
          </a:r>
          <a:r>
            <a:rPr lang="pt-BR" sz="2400" b="1" kern="1200" dirty="0" err="1"/>
            <a:t>Authentication</a:t>
          </a:r>
          <a:r>
            <a:rPr lang="pt-BR" sz="2400" b="1" kern="1200" dirty="0"/>
            <a:t> Modules): </a:t>
          </a:r>
          <a:endParaRPr lang="pt-BR" sz="2400" kern="1200" dirty="0"/>
        </a:p>
      </dsp:txBody>
      <dsp:txXfrm>
        <a:off x="27244" y="41120"/>
        <a:ext cx="11417512" cy="503601"/>
      </dsp:txXfrm>
    </dsp:sp>
    <dsp:sp modelId="{4055965C-9B15-46C3-90D9-0386F8440A83}">
      <dsp:nvSpPr>
        <dsp:cNvPr id="0" name=""/>
        <dsp:cNvSpPr/>
      </dsp:nvSpPr>
      <dsp:spPr>
        <a:xfrm>
          <a:off x="0" y="571965"/>
          <a:ext cx="11472000"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4236"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pt-BR" sz="1400" kern="1200" dirty="0"/>
            <a:t>Proposto inicialmente para o sistema Solaris, foi depois adotado em vários outros sistemas UNIX, como FreeBSD, </a:t>
          </a:r>
          <a:r>
            <a:rPr lang="pt-BR" sz="1400" kern="1200" dirty="0" err="1"/>
            <a:t>NetBSD</a:t>
          </a:r>
          <a:r>
            <a:rPr lang="pt-BR" sz="1400" kern="1200" dirty="0"/>
            <a:t>, MacOS X e Linux; </a:t>
          </a:r>
        </a:p>
      </dsp:txBody>
      <dsp:txXfrm>
        <a:off x="0" y="571965"/>
        <a:ext cx="11472000" cy="298080"/>
      </dsp:txXfrm>
    </dsp:sp>
    <dsp:sp modelId="{3385EED7-0ED7-4288-88A8-245406840381}">
      <dsp:nvSpPr>
        <dsp:cNvPr id="0" name=""/>
        <dsp:cNvSpPr/>
      </dsp:nvSpPr>
      <dsp:spPr>
        <a:xfrm>
          <a:off x="0" y="870046"/>
          <a:ext cx="11472000" cy="55808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pt-BR" sz="1800" b="1" kern="1200"/>
            <a:t>XSSO (X/Open Single Sign-On): </a:t>
          </a:r>
          <a:endParaRPr lang="pt-BR" sz="1800" kern="1200"/>
        </a:p>
      </dsp:txBody>
      <dsp:txXfrm>
        <a:off x="27244" y="897290"/>
        <a:ext cx="11417512" cy="503601"/>
      </dsp:txXfrm>
    </dsp:sp>
    <dsp:sp modelId="{8F0E0139-A59D-4EAB-97C7-3888044090C4}">
      <dsp:nvSpPr>
        <dsp:cNvPr id="0" name=""/>
        <dsp:cNvSpPr/>
      </dsp:nvSpPr>
      <dsp:spPr>
        <a:xfrm>
          <a:off x="0" y="1428136"/>
          <a:ext cx="11472000"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4236"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pt-BR" sz="1400" kern="1200"/>
            <a:t>É uma tentativa de extensão e padronização do sistema PAM, ainda pouco utilizada; </a:t>
          </a:r>
        </a:p>
      </dsp:txBody>
      <dsp:txXfrm>
        <a:off x="0" y="1428136"/>
        <a:ext cx="11472000" cy="298080"/>
      </dsp:txXfrm>
    </dsp:sp>
    <dsp:sp modelId="{DB516B6C-9438-4E87-922F-0EA78685D7D2}">
      <dsp:nvSpPr>
        <dsp:cNvPr id="0" name=""/>
        <dsp:cNvSpPr/>
      </dsp:nvSpPr>
      <dsp:spPr>
        <a:xfrm>
          <a:off x="0" y="1726216"/>
          <a:ext cx="11472000" cy="55808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pt-BR" sz="1800" b="1" kern="1200"/>
            <a:t>BSD Auth:</a:t>
          </a:r>
          <a:r>
            <a:rPr lang="pt-BR" sz="1800" kern="1200"/>
            <a:t> </a:t>
          </a:r>
        </a:p>
      </dsp:txBody>
      <dsp:txXfrm>
        <a:off x="27244" y="1753460"/>
        <a:ext cx="11417512" cy="503601"/>
      </dsp:txXfrm>
    </dsp:sp>
    <dsp:sp modelId="{E4B7358A-BEF7-4F0D-BE6B-2C1A596D1C90}">
      <dsp:nvSpPr>
        <dsp:cNvPr id="0" name=""/>
        <dsp:cNvSpPr/>
      </dsp:nvSpPr>
      <dsp:spPr>
        <a:xfrm>
          <a:off x="0" y="2284306"/>
          <a:ext cx="11472000" cy="419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4236"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pt-BR" sz="1400" kern="1200"/>
            <a:t>Usada no sistema operacional OpenBSD; cada método de autenticação é implementado como um processo separado, respeitando o princípio do privilégio mínimo (vide Seção 29.2); </a:t>
          </a:r>
        </a:p>
      </dsp:txBody>
      <dsp:txXfrm>
        <a:off x="0" y="2284306"/>
        <a:ext cx="11472000" cy="419175"/>
      </dsp:txXfrm>
    </dsp:sp>
    <dsp:sp modelId="{E4D979B1-DDA4-43F2-BF5C-5CF6CFCE7923}">
      <dsp:nvSpPr>
        <dsp:cNvPr id="0" name=""/>
        <dsp:cNvSpPr/>
      </dsp:nvSpPr>
      <dsp:spPr>
        <a:xfrm>
          <a:off x="0" y="2703480"/>
          <a:ext cx="11472000" cy="55808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pt-BR" sz="1800" b="1" kern="1200"/>
            <a:t>NSS (Name Services Switch): </a:t>
          </a:r>
          <a:endParaRPr lang="pt-BR" sz="1800" kern="1200"/>
        </a:p>
      </dsp:txBody>
      <dsp:txXfrm>
        <a:off x="27244" y="2730724"/>
        <a:ext cx="11417512" cy="503601"/>
      </dsp:txXfrm>
    </dsp:sp>
    <dsp:sp modelId="{D81E3E7A-9FE1-41EF-9E47-CE9280C9DF49}">
      <dsp:nvSpPr>
        <dsp:cNvPr id="0" name=""/>
        <dsp:cNvSpPr/>
      </dsp:nvSpPr>
      <dsp:spPr>
        <a:xfrm>
          <a:off x="0" y="3261570"/>
          <a:ext cx="11472000"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4236"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pt-BR" sz="1400" kern="1200"/>
            <a:t>Infraestrutura usada em sistemas UNIX para definir as bases de dados a usar para vários serviços do sistema operacional, inclusive a autenticação; </a:t>
          </a:r>
        </a:p>
      </dsp:txBody>
      <dsp:txXfrm>
        <a:off x="0" y="3261570"/>
        <a:ext cx="11472000" cy="298080"/>
      </dsp:txXfrm>
    </dsp:sp>
    <dsp:sp modelId="{1333C725-B0C4-4297-8275-FDD132876E03}">
      <dsp:nvSpPr>
        <dsp:cNvPr id="0" name=""/>
        <dsp:cNvSpPr/>
      </dsp:nvSpPr>
      <dsp:spPr>
        <a:xfrm>
          <a:off x="0" y="3559651"/>
          <a:ext cx="11472000" cy="55808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pt-BR" sz="1800" b="1" kern="1200"/>
            <a:t>GSSAPI (Generic Security Services API): </a:t>
          </a:r>
          <a:endParaRPr lang="pt-BR" sz="1800" kern="1200"/>
        </a:p>
      </dsp:txBody>
      <dsp:txXfrm>
        <a:off x="27244" y="3586895"/>
        <a:ext cx="11417512" cy="503601"/>
      </dsp:txXfrm>
    </dsp:sp>
    <dsp:sp modelId="{AD1B78F3-A074-441F-81AC-25A235BC5646}">
      <dsp:nvSpPr>
        <dsp:cNvPr id="0" name=""/>
        <dsp:cNvSpPr/>
      </dsp:nvSpPr>
      <dsp:spPr>
        <a:xfrm>
          <a:off x="0" y="4117741"/>
          <a:ext cx="11472000"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4236"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pt-BR" sz="1400" kern="1200"/>
            <a:t>Padrão de API para acesso a serviços de segurança, como autenticação, confidencialidade e integridade de dados; </a:t>
          </a:r>
        </a:p>
      </dsp:txBody>
      <dsp:txXfrm>
        <a:off x="0" y="4117741"/>
        <a:ext cx="11472000" cy="298080"/>
      </dsp:txXfrm>
    </dsp:sp>
    <dsp:sp modelId="{0B37712E-DA3C-4488-B4E9-6F5064514F11}">
      <dsp:nvSpPr>
        <dsp:cNvPr id="0" name=""/>
        <dsp:cNvSpPr/>
      </dsp:nvSpPr>
      <dsp:spPr>
        <a:xfrm>
          <a:off x="0" y="4415821"/>
          <a:ext cx="11472000" cy="55808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pt-BR" sz="1800" b="1" kern="1200"/>
            <a:t>SSPI (Security Support Provider Interface): </a:t>
          </a:r>
          <a:endParaRPr lang="pt-BR" sz="1800" kern="1200"/>
        </a:p>
      </dsp:txBody>
      <dsp:txXfrm>
        <a:off x="27244" y="4443065"/>
        <a:ext cx="11417512" cy="503601"/>
      </dsp:txXfrm>
    </dsp:sp>
    <dsp:sp modelId="{7FC6E4D9-8F61-4B8A-BD7D-1658CE99639F}">
      <dsp:nvSpPr>
        <dsp:cNvPr id="0" name=""/>
        <dsp:cNvSpPr/>
      </dsp:nvSpPr>
      <dsp:spPr>
        <a:xfrm>
          <a:off x="0" y="4973910"/>
          <a:ext cx="11472000"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4236"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pt-BR" sz="1400" kern="1200"/>
            <a:t>Variante proprietária da GSSAPI, específica para plataformas Windows. </a:t>
          </a:r>
        </a:p>
      </dsp:txBody>
      <dsp:txXfrm>
        <a:off x="0" y="4973910"/>
        <a:ext cx="11472000" cy="29808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2A59FE-8929-4C77-A3F5-FA42B84C546C}" type="datetimeFigureOut">
              <a:rPr lang="pt-BR" smtClean="0"/>
              <a:t>28/05/2024</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EFDBE5-3B38-4BE8-B5EE-33CCA389DB7E}" type="slidenum">
              <a:rPr lang="pt-BR" smtClean="0"/>
              <a:t>‹nº›</a:t>
            </a:fld>
            <a:endParaRPr lang="pt-BR"/>
          </a:p>
        </p:txBody>
      </p:sp>
    </p:spTree>
    <p:extLst>
      <p:ext uri="{BB962C8B-B14F-4D97-AF65-F5344CB8AC3E}">
        <p14:creationId xmlns:p14="http://schemas.microsoft.com/office/powerpoint/2010/main" val="326549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5" name="Espaço Reservado para Rodapé 4">
            <a:extLst>
              <a:ext uri="{FF2B5EF4-FFF2-40B4-BE49-F238E27FC236}">
                <a16:creationId xmlns:a16="http://schemas.microsoft.com/office/drawing/2014/main" id="{926CB275-9E91-1C39-C00E-9D83BE50336A}"/>
              </a:ext>
            </a:extLst>
          </p:cNvPr>
          <p:cNvSpPr>
            <a:spLocks noGrp="1"/>
          </p:cNvSpPr>
          <p:nvPr>
            <p:ph type="ftr" sz="quarter" idx="11"/>
          </p:nvPr>
        </p:nvSpPr>
        <p:spPr>
          <a:xfrm>
            <a:off x="4038600" y="6534000"/>
            <a:ext cx="4114800" cy="216000"/>
          </a:xfrm>
          <a:prstGeom prst="rect">
            <a:avLst/>
          </a:prstGeom>
        </p:spPr>
        <p:txBody>
          <a:bodyPr/>
          <a:lstStyle/>
          <a:p>
            <a:endParaRPr lang="pt-BR" dirty="0"/>
          </a:p>
        </p:txBody>
      </p:sp>
      <p:sp>
        <p:nvSpPr>
          <p:cNvPr id="2" name="Título 1">
            <a:extLst>
              <a:ext uri="{FF2B5EF4-FFF2-40B4-BE49-F238E27FC236}">
                <a16:creationId xmlns:a16="http://schemas.microsoft.com/office/drawing/2014/main" id="{0EEE2D78-AEEA-F841-4A65-4EDAA9C89A87}"/>
              </a:ext>
            </a:extLst>
          </p:cNvPr>
          <p:cNvSpPr>
            <a:spLocks noGrp="1"/>
          </p:cNvSpPr>
          <p:nvPr>
            <p:ph type="ctrTitle"/>
          </p:nvPr>
        </p:nvSpPr>
        <p:spPr>
          <a:xfrm>
            <a:off x="1524000" y="1122363"/>
            <a:ext cx="9144000" cy="2387600"/>
          </a:xfrm>
        </p:spPr>
        <p:txBody>
          <a:bodyPr anchor="b">
            <a:normAutofit/>
          </a:bodyPr>
          <a:lstStyle>
            <a:lvl1pPr algn="ctr">
              <a:defRPr sz="4800"/>
            </a:lvl1pPr>
          </a:lstStyle>
          <a:p>
            <a:r>
              <a:rPr lang="pt-BR"/>
              <a:t>Clique para editar o título Mestre</a:t>
            </a:r>
            <a:endParaRPr lang="pt-BR" dirty="0"/>
          </a:p>
        </p:txBody>
      </p:sp>
      <p:sp>
        <p:nvSpPr>
          <p:cNvPr id="3" name="Subtítulo 2">
            <a:extLst>
              <a:ext uri="{FF2B5EF4-FFF2-40B4-BE49-F238E27FC236}">
                <a16:creationId xmlns:a16="http://schemas.microsoft.com/office/drawing/2014/main" id="{BE513E1D-9585-6124-BFA1-F4709DAA5B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pt-BR" dirty="0"/>
          </a:p>
        </p:txBody>
      </p:sp>
      <p:sp>
        <p:nvSpPr>
          <p:cNvPr id="4" name="Espaço Reservado para Data 3">
            <a:extLst>
              <a:ext uri="{FF2B5EF4-FFF2-40B4-BE49-F238E27FC236}">
                <a16:creationId xmlns:a16="http://schemas.microsoft.com/office/drawing/2014/main" id="{995E6CF1-9372-345A-658A-EECA5BAB66F5}"/>
              </a:ext>
            </a:extLst>
          </p:cNvPr>
          <p:cNvSpPr>
            <a:spLocks noGrp="1"/>
          </p:cNvSpPr>
          <p:nvPr>
            <p:ph type="dt" sz="half" idx="10"/>
          </p:nvPr>
        </p:nvSpPr>
        <p:spPr>
          <a:xfrm>
            <a:off x="417218" y="6534000"/>
            <a:ext cx="2743200" cy="216000"/>
          </a:xfrm>
          <a:prstGeom prst="rect">
            <a:avLst/>
          </a:prstGeom>
        </p:spPr>
        <p:txBody>
          <a:bodyPr/>
          <a:lstStyle/>
          <a:p>
            <a:fld id="{342C6239-9452-4B81-AE6B-7A7C0F17FCAF}" type="datetime1">
              <a:rPr lang="pt-BR" smtClean="0"/>
              <a:t>28/05/2024</a:t>
            </a:fld>
            <a:endParaRPr lang="pt-BR"/>
          </a:p>
        </p:txBody>
      </p:sp>
      <p:sp>
        <p:nvSpPr>
          <p:cNvPr id="6" name="Espaço Reservado para Número de Slide 5">
            <a:extLst>
              <a:ext uri="{FF2B5EF4-FFF2-40B4-BE49-F238E27FC236}">
                <a16:creationId xmlns:a16="http://schemas.microsoft.com/office/drawing/2014/main" id="{91E0BD40-BB39-263F-89BC-4903405FF432}"/>
              </a:ext>
            </a:extLst>
          </p:cNvPr>
          <p:cNvSpPr>
            <a:spLocks noGrp="1"/>
          </p:cNvSpPr>
          <p:nvPr>
            <p:ph type="sldNum" sz="quarter" idx="12"/>
          </p:nvPr>
        </p:nvSpPr>
        <p:spPr>
          <a:xfrm>
            <a:off x="11112000" y="6603850"/>
            <a:ext cx="720000" cy="216000"/>
          </a:xfrm>
          <a:prstGeom prst="rect">
            <a:avLst/>
          </a:prstGeom>
        </p:spPr>
        <p:txBody>
          <a:bodyPr/>
          <a:lstStyle/>
          <a:p>
            <a:fld id="{0C5D0930-108B-4061-9D56-15AC90674998}" type="slidenum">
              <a:rPr lang="pt-BR" smtClean="0"/>
              <a:t>‹nº›</a:t>
            </a:fld>
            <a:endParaRPr lang="pt-BR"/>
          </a:p>
        </p:txBody>
      </p:sp>
    </p:spTree>
    <p:extLst>
      <p:ext uri="{BB962C8B-B14F-4D97-AF65-F5344CB8AC3E}">
        <p14:creationId xmlns:p14="http://schemas.microsoft.com/office/powerpoint/2010/main" val="2683697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C73FA1-CBEE-8E26-8B27-94135107D769}"/>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21E8C2BB-9660-46E1-78BE-3B785A2F3832}"/>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89BDEBB4-5B89-6AED-F830-8C4B1FE5E343}"/>
              </a:ext>
            </a:extLst>
          </p:cNvPr>
          <p:cNvSpPr>
            <a:spLocks noGrp="1"/>
          </p:cNvSpPr>
          <p:nvPr>
            <p:ph type="dt" sz="half" idx="10"/>
          </p:nvPr>
        </p:nvSpPr>
        <p:spPr>
          <a:xfrm>
            <a:off x="417218" y="6534000"/>
            <a:ext cx="2743200" cy="216000"/>
          </a:xfrm>
          <a:prstGeom prst="rect">
            <a:avLst/>
          </a:prstGeom>
        </p:spPr>
        <p:txBody>
          <a:bodyPr/>
          <a:lstStyle/>
          <a:p>
            <a:fld id="{28CA786E-E71E-4021-8FEE-E65013A40AF0}" type="datetime1">
              <a:rPr lang="pt-BR" smtClean="0"/>
              <a:t>28/05/2024</a:t>
            </a:fld>
            <a:endParaRPr lang="pt-BR"/>
          </a:p>
        </p:txBody>
      </p:sp>
      <p:sp>
        <p:nvSpPr>
          <p:cNvPr id="5" name="Espaço Reservado para Rodapé 4">
            <a:extLst>
              <a:ext uri="{FF2B5EF4-FFF2-40B4-BE49-F238E27FC236}">
                <a16:creationId xmlns:a16="http://schemas.microsoft.com/office/drawing/2014/main" id="{5C02E6A2-7D1D-86D5-8DEF-7ACEB07FCBA9}"/>
              </a:ext>
            </a:extLst>
          </p:cNvPr>
          <p:cNvSpPr>
            <a:spLocks noGrp="1"/>
          </p:cNvSpPr>
          <p:nvPr>
            <p:ph type="ftr" sz="quarter" idx="11"/>
          </p:nvPr>
        </p:nvSpPr>
        <p:spPr>
          <a:xfrm>
            <a:off x="4038600" y="6534000"/>
            <a:ext cx="4114800" cy="216000"/>
          </a:xfrm>
          <a:prstGeom prst="rect">
            <a:avLst/>
          </a:prstGeom>
        </p:spPr>
        <p:txBody>
          <a:bodyPr/>
          <a:lstStyle/>
          <a:p>
            <a:endParaRPr lang="pt-BR"/>
          </a:p>
        </p:txBody>
      </p:sp>
      <p:sp>
        <p:nvSpPr>
          <p:cNvPr id="6" name="Espaço Reservado para Número de Slide 5">
            <a:extLst>
              <a:ext uri="{FF2B5EF4-FFF2-40B4-BE49-F238E27FC236}">
                <a16:creationId xmlns:a16="http://schemas.microsoft.com/office/drawing/2014/main" id="{CB1100AC-2D53-197D-93C8-5DEECB967B55}"/>
              </a:ext>
            </a:extLst>
          </p:cNvPr>
          <p:cNvSpPr>
            <a:spLocks noGrp="1"/>
          </p:cNvSpPr>
          <p:nvPr>
            <p:ph type="sldNum" sz="quarter" idx="12"/>
          </p:nvPr>
        </p:nvSpPr>
        <p:spPr>
          <a:xfrm>
            <a:off x="11112000" y="6610202"/>
            <a:ext cx="720000" cy="216000"/>
          </a:xfrm>
          <a:prstGeom prst="rect">
            <a:avLst/>
          </a:prstGeom>
        </p:spPr>
        <p:txBody>
          <a:bodyPr/>
          <a:lstStyle/>
          <a:p>
            <a:fld id="{0C5D0930-108B-4061-9D56-15AC90674998}" type="slidenum">
              <a:rPr lang="pt-BR" smtClean="0"/>
              <a:t>‹nº›</a:t>
            </a:fld>
            <a:endParaRPr lang="pt-BR"/>
          </a:p>
        </p:txBody>
      </p:sp>
    </p:spTree>
    <p:extLst>
      <p:ext uri="{BB962C8B-B14F-4D97-AF65-F5344CB8AC3E}">
        <p14:creationId xmlns:p14="http://schemas.microsoft.com/office/powerpoint/2010/main" val="1374817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B7F57C0-F424-08C8-9E80-C870FD3E988C}"/>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DB547863-81CC-0E33-011E-E5000C5683B2}"/>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E23A7B51-E1FF-7719-BECE-82EAE2D86F5D}"/>
              </a:ext>
            </a:extLst>
          </p:cNvPr>
          <p:cNvSpPr>
            <a:spLocks noGrp="1"/>
          </p:cNvSpPr>
          <p:nvPr>
            <p:ph type="dt" sz="half" idx="10"/>
          </p:nvPr>
        </p:nvSpPr>
        <p:spPr>
          <a:xfrm>
            <a:off x="417218" y="6534000"/>
            <a:ext cx="2743200" cy="216000"/>
          </a:xfrm>
          <a:prstGeom prst="rect">
            <a:avLst/>
          </a:prstGeom>
        </p:spPr>
        <p:txBody>
          <a:bodyPr/>
          <a:lstStyle/>
          <a:p>
            <a:fld id="{DE289981-24AB-4FB5-A4F4-CE237D627FAB}" type="datetime1">
              <a:rPr lang="pt-BR" smtClean="0"/>
              <a:t>28/05/2024</a:t>
            </a:fld>
            <a:endParaRPr lang="pt-BR"/>
          </a:p>
        </p:txBody>
      </p:sp>
      <p:sp>
        <p:nvSpPr>
          <p:cNvPr id="5" name="Espaço Reservado para Rodapé 4">
            <a:extLst>
              <a:ext uri="{FF2B5EF4-FFF2-40B4-BE49-F238E27FC236}">
                <a16:creationId xmlns:a16="http://schemas.microsoft.com/office/drawing/2014/main" id="{D1D0C83C-C9F6-9F72-C1B8-55ED899B97EC}"/>
              </a:ext>
            </a:extLst>
          </p:cNvPr>
          <p:cNvSpPr>
            <a:spLocks noGrp="1"/>
          </p:cNvSpPr>
          <p:nvPr>
            <p:ph type="ftr" sz="quarter" idx="11"/>
          </p:nvPr>
        </p:nvSpPr>
        <p:spPr>
          <a:xfrm>
            <a:off x="4038600" y="6534000"/>
            <a:ext cx="4114800" cy="216000"/>
          </a:xfrm>
          <a:prstGeom prst="rect">
            <a:avLst/>
          </a:prstGeom>
        </p:spPr>
        <p:txBody>
          <a:bodyPr/>
          <a:lstStyle/>
          <a:p>
            <a:endParaRPr lang="pt-BR"/>
          </a:p>
        </p:txBody>
      </p:sp>
      <p:sp>
        <p:nvSpPr>
          <p:cNvPr id="6" name="Espaço Reservado para Número de Slide 5">
            <a:extLst>
              <a:ext uri="{FF2B5EF4-FFF2-40B4-BE49-F238E27FC236}">
                <a16:creationId xmlns:a16="http://schemas.microsoft.com/office/drawing/2014/main" id="{EA20EE3B-F5FB-49B5-3827-54D210BBEE49}"/>
              </a:ext>
            </a:extLst>
          </p:cNvPr>
          <p:cNvSpPr>
            <a:spLocks noGrp="1"/>
          </p:cNvSpPr>
          <p:nvPr>
            <p:ph type="sldNum" sz="quarter" idx="12"/>
          </p:nvPr>
        </p:nvSpPr>
        <p:spPr>
          <a:xfrm>
            <a:off x="11112000" y="6610204"/>
            <a:ext cx="720000" cy="216000"/>
          </a:xfrm>
          <a:prstGeom prst="rect">
            <a:avLst/>
          </a:prstGeom>
        </p:spPr>
        <p:txBody>
          <a:bodyPr/>
          <a:lstStyle/>
          <a:p>
            <a:fld id="{0C5D0930-108B-4061-9D56-15AC90674998}" type="slidenum">
              <a:rPr lang="pt-BR" smtClean="0"/>
              <a:t>‹nº›</a:t>
            </a:fld>
            <a:endParaRPr lang="pt-BR"/>
          </a:p>
        </p:txBody>
      </p:sp>
    </p:spTree>
    <p:extLst>
      <p:ext uri="{BB962C8B-B14F-4D97-AF65-F5344CB8AC3E}">
        <p14:creationId xmlns:p14="http://schemas.microsoft.com/office/powerpoint/2010/main" val="919595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8A6C6F-ABF6-6E72-BAD7-DD878C142CD5}"/>
              </a:ext>
            </a:extLst>
          </p:cNvPr>
          <p:cNvSpPr>
            <a:spLocks noGrp="1"/>
          </p:cNvSpPr>
          <p:nvPr>
            <p:ph type="title"/>
          </p:nvPr>
        </p:nvSpPr>
        <p:spPr/>
        <p:txBody>
          <a:bodyPr/>
          <a:lstStyle/>
          <a:p>
            <a:r>
              <a:rPr lang="pt-BR"/>
              <a:t>Clique para editar o título Mestre</a:t>
            </a:r>
            <a:endParaRPr lang="pt-BR" dirty="0"/>
          </a:p>
        </p:txBody>
      </p:sp>
      <p:sp>
        <p:nvSpPr>
          <p:cNvPr id="3" name="Espaço Reservado para Conteúdo 2">
            <a:extLst>
              <a:ext uri="{FF2B5EF4-FFF2-40B4-BE49-F238E27FC236}">
                <a16:creationId xmlns:a16="http://schemas.microsoft.com/office/drawing/2014/main" id="{C45D0E6C-839E-59DF-EBEC-6180655AB562}"/>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BR" dirty="0"/>
          </a:p>
        </p:txBody>
      </p:sp>
      <p:sp>
        <p:nvSpPr>
          <p:cNvPr id="4" name="Espaço Reservado para Data 3">
            <a:extLst>
              <a:ext uri="{FF2B5EF4-FFF2-40B4-BE49-F238E27FC236}">
                <a16:creationId xmlns:a16="http://schemas.microsoft.com/office/drawing/2014/main" id="{658AEB04-2810-9BF2-F3D5-975C3E2E7248}"/>
              </a:ext>
            </a:extLst>
          </p:cNvPr>
          <p:cNvSpPr>
            <a:spLocks noGrp="1"/>
          </p:cNvSpPr>
          <p:nvPr>
            <p:ph type="dt" sz="half" idx="10"/>
          </p:nvPr>
        </p:nvSpPr>
        <p:spPr>
          <a:xfrm>
            <a:off x="417218" y="6534000"/>
            <a:ext cx="2743200" cy="216000"/>
          </a:xfrm>
          <a:prstGeom prst="rect">
            <a:avLst/>
          </a:prstGeom>
        </p:spPr>
        <p:txBody>
          <a:bodyPr/>
          <a:lstStyle/>
          <a:p>
            <a:fld id="{DDBACE9B-2061-4978-A876-A0C3B886D552}" type="datetime1">
              <a:rPr lang="pt-BR" smtClean="0"/>
              <a:t>28/05/2024</a:t>
            </a:fld>
            <a:endParaRPr lang="pt-BR"/>
          </a:p>
        </p:txBody>
      </p:sp>
      <p:sp>
        <p:nvSpPr>
          <p:cNvPr id="5" name="Espaço Reservado para Rodapé 4">
            <a:extLst>
              <a:ext uri="{FF2B5EF4-FFF2-40B4-BE49-F238E27FC236}">
                <a16:creationId xmlns:a16="http://schemas.microsoft.com/office/drawing/2014/main" id="{38D18BCF-5A76-9BDD-94CA-75F49C625ACF}"/>
              </a:ext>
            </a:extLst>
          </p:cNvPr>
          <p:cNvSpPr>
            <a:spLocks noGrp="1"/>
          </p:cNvSpPr>
          <p:nvPr>
            <p:ph type="ftr" sz="quarter" idx="11"/>
          </p:nvPr>
        </p:nvSpPr>
        <p:spPr>
          <a:xfrm>
            <a:off x="4038600" y="6534000"/>
            <a:ext cx="4114800" cy="216000"/>
          </a:xfrm>
          <a:prstGeom prst="rect">
            <a:avLst/>
          </a:prstGeom>
        </p:spPr>
        <p:txBody>
          <a:bodyPr/>
          <a:lstStyle/>
          <a:p>
            <a:endParaRPr lang="pt-BR"/>
          </a:p>
        </p:txBody>
      </p:sp>
      <p:sp>
        <p:nvSpPr>
          <p:cNvPr id="6" name="Espaço Reservado para Número de Slide 5">
            <a:extLst>
              <a:ext uri="{FF2B5EF4-FFF2-40B4-BE49-F238E27FC236}">
                <a16:creationId xmlns:a16="http://schemas.microsoft.com/office/drawing/2014/main" id="{F4E83817-70A6-E97D-FD03-1DB1579766FC}"/>
              </a:ext>
            </a:extLst>
          </p:cNvPr>
          <p:cNvSpPr>
            <a:spLocks noGrp="1"/>
          </p:cNvSpPr>
          <p:nvPr>
            <p:ph type="sldNum" sz="quarter" idx="12"/>
          </p:nvPr>
        </p:nvSpPr>
        <p:spPr>
          <a:xfrm>
            <a:off x="11112000" y="6600675"/>
            <a:ext cx="720000" cy="216000"/>
          </a:xfrm>
          <a:prstGeom prst="rect">
            <a:avLst/>
          </a:prstGeom>
        </p:spPr>
        <p:txBody>
          <a:bodyPr/>
          <a:lstStyle/>
          <a:p>
            <a:fld id="{0C5D0930-108B-4061-9D56-15AC90674998}" type="slidenum">
              <a:rPr lang="pt-BR" smtClean="0"/>
              <a:t>‹nº›</a:t>
            </a:fld>
            <a:endParaRPr lang="pt-BR"/>
          </a:p>
        </p:txBody>
      </p:sp>
    </p:spTree>
    <p:extLst>
      <p:ext uri="{BB962C8B-B14F-4D97-AF65-F5344CB8AC3E}">
        <p14:creationId xmlns:p14="http://schemas.microsoft.com/office/powerpoint/2010/main" val="3455673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A1DBF1-7CF2-DA84-54B6-437556D1A78B}"/>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pt-BR" dirty="0"/>
          </a:p>
        </p:txBody>
      </p:sp>
      <p:sp>
        <p:nvSpPr>
          <p:cNvPr id="3" name="Espaço Reservado para Texto 2">
            <a:extLst>
              <a:ext uri="{FF2B5EF4-FFF2-40B4-BE49-F238E27FC236}">
                <a16:creationId xmlns:a16="http://schemas.microsoft.com/office/drawing/2014/main" id="{53CD8CBC-7446-B1BF-CF15-85D2D399B2B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242CD3BA-C6DD-0BF2-EE25-290109DBE85A}"/>
              </a:ext>
            </a:extLst>
          </p:cNvPr>
          <p:cNvSpPr>
            <a:spLocks noGrp="1"/>
          </p:cNvSpPr>
          <p:nvPr>
            <p:ph type="dt" sz="half" idx="10"/>
          </p:nvPr>
        </p:nvSpPr>
        <p:spPr>
          <a:xfrm>
            <a:off x="417218" y="6534000"/>
            <a:ext cx="2743200" cy="216000"/>
          </a:xfrm>
          <a:prstGeom prst="rect">
            <a:avLst/>
          </a:prstGeom>
        </p:spPr>
        <p:txBody>
          <a:bodyPr/>
          <a:lstStyle/>
          <a:p>
            <a:fld id="{00B36454-27FD-4371-8531-466B545E6B2C}" type="datetime1">
              <a:rPr lang="pt-BR" smtClean="0"/>
              <a:t>28/05/2024</a:t>
            </a:fld>
            <a:endParaRPr lang="pt-BR"/>
          </a:p>
        </p:txBody>
      </p:sp>
      <p:sp>
        <p:nvSpPr>
          <p:cNvPr id="5" name="Espaço Reservado para Rodapé 4">
            <a:extLst>
              <a:ext uri="{FF2B5EF4-FFF2-40B4-BE49-F238E27FC236}">
                <a16:creationId xmlns:a16="http://schemas.microsoft.com/office/drawing/2014/main" id="{9CCFEEE0-D936-89FB-E08B-4D168FA142F6}"/>
              </a:ext>
            </a:extLst>
          </p:cNvPr>
          <p:cNvSpPr>
            <a:spLocks noGrp="1"/>
          </p:cNvSpPr>
          <p:nvPr>
            <p:ph type="ftr" sz="quarter" idx="11"/>
          </p:nvPr>
        </p:nvSpPr>
        <p:spPr>
          <a:xfrm>
            <a:off x="4038600" y="6534000"/>
            <a:ext cx="4114800" cy="216000"/>
          </a:xfrm>
          <a:prstGeom prst="rect">
            <a:avLst/>
          </a:prstGeom>
        </p:spPr>
        <p:txBody>
          <a:bodyPr/>
          <a:lstStyle/>
          <a:p>
            <a:endParaRPr lang="pt-BR"/>
          </a:p>
        </p:txBody>
      </p:sp>
      <p:sp>
        <p:nvSpPr>
          <p:cNvPr id="6" name="Espaço Reservado para Número de Slide 5">
            <a:extLst>
              <a:ext uri="{FF2B5EF4-FFF2-40B4-BE49-F238E27FC236}">
                <a16:creationId xmlns:a16="http://schemas.microsoft.com/office/drawing/2014/main" id="{1E5D98F0-9095-2DB4-FF96-9DB4CB8AF116}"/>
              </a:ext>
            </a:extLst>
          </p:cNvPr>
          <p:cNvSpPr>
            <a:spLocks noGrp="1"/>
          </p:cNvSpPr>
          <p:nvPr>
            <p:ph type="sldNum" sz="quarter" idx="12"/>
          </p:nvPr>
        </p:nvSpPr>
        <p:spPr>
          <a:xfrm>
            <a:off x="11112000" y="6605438"/>
            <a:ext cx="720000" cy="216000"/>
          </a:xfrm>
          <a:prstGeom prst="rect">
            <a:avLst/>
          </a:prstGeom>
        </p:spPr>
        <p:txBody>
          <a:bodyPr/>
          <a:lstStyle/>
          <a:p>
            <a:fld id="{0C5D0930-108B-4061-9D56-15AC90674998}" type="slidenum">
              <a:rPr lang="pt-BR" smtClean="0"/>
              <a:t>‹nº›</a:t>
            </a:fld>
            <a:endParaRPr lang="pt-BR"/>
          </a:p>
        </p:txBody>
      </p:sp>
    </p:spTree>
    <p:extLst>
      <p:ext uri="{BB962C8B-B14F-4D97-AF65-F5344CB8AC3E}">
        <p14:creationId xmlns:p14="http://schemas.microsoft.com/office/powerpoint/2010/main" val="315255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8C668E-B1A2-B420-483D-040BD043C82C}"/>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3E813432-890B-2333-A371-5EDB5826576A}"/>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71FCD144-A58C-B627-B1F2-023A2915F3BC}"/>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26CCCC38-D3C1-D05D-EE86-93C2BF1712D4}"/>
              </a:ext>
            </a:extLst>
          </p:cNvPr>
          <p:cNvSpPr>
            <a:spLocks noGrp="1"/>
          </p:cNvSpPr>
          <p:nvPr>
            <p:ph type="dt" sz="half" idx="10"/>
          </p:nvPr>
        </p:nvSpPr>
        <p:spPr>
          <a:xfrm>
            <a:off x="417218" y="6534000"/>
            <a:ext cx="2743200" cy="216000"/>
          </a:xfrm>
          <a:prstGeom prst="rect">
            <a:avLst/>
          </a:prstGeom>
        </p:spPr>
        <p:txBody>
          <a:bodyPr/>
          <a:lstStyle/>
          <a:p>
            <a:fld id="{2AB2DE41-7273-4C38-8A49-CE9DFD2FB01D}" type="datetime1">
              <a:rPr lang="pt-BR" smtClean="0"/>
              <a:t>28/05/2024</a:t>
            </a:fld>
            <a:endParaRPr lang="pt-BR"/>
          </a:p>
        </p:txBody>
      </p:sp>
      <p:sp>
        <p:nvSpPr>
          <p:cNvPr id="6" name="Espaço Reservado para Rodapé 5">
            <a:extLst>
              <a:ext uri="{FF2B5EF4-FFF2-40B4-BE49-F238E27FC236}">
                <a16:creationId xmlns:a16="http://schemas.microsoft.com/office/drawing/2014/main" id="{B6C5AA88-D873-1039-04A4-F417B2CCA0A3}"/>
              </a:ext>
            </a:extLst>
          </p:cNvPr>
          <p:cNvSpPr>
            <a:spLocks noGrp="1"/>
          </p:cNvSpPr>
          <p:nvPr>
            <p:ph type="ftr" sz="quarter" idx="11"/>
          </p:nvPr>
        </p:nvSpPr>
        <p:spPr>
          <a:xfrm>
            <a:off x="4038600" y="6534000"/>
            <a:ext cx="4114800" cy="216000"/>
          </a:xfrm>
          <a:prstGeom prst="rect">
            <a:avLst/>
          </a:prstGeom>
        </p:spPr>
        <p:txBody>
          <a:bodyPr/>
          <a:lstStyle/>
          <a:p>
            <a:endParaRPr lang="pt-BR"/>
          </a:p>
        </p:txBody>
      </p:sp>
      <p:sp>
        <p:nvSpPr>
          <p:cNvPr id="7" name="Espaço Reservado para Número de Slide 6">
            <a:extLst>
              <a:ext uri="{FF2B5EF4-FFF2-40B4-BE49-F238E27FC236}">
                <a16:creationId xmlns:a16="http://schemas.microsoft.com/office/drawing/2014/main" id="{63C1B9A3-9078-7D64-D1E2-540DF7D8512D}"/>
              </a:ext>
            </a:extLst>
          </p:cNvPr>
          <p:cNvSpPr>
            <a:spLocks noGrp="1"/>
          </p:cNvSpPr>
          <p:nvPr>
            <p:ph type="sldNum" sz="quarter" idx="12"/>
          </p:nvPr>
        </p:nvSpPr>
        <p:spPr>
          <a:xfrm>
            <a:off x="11112000" y="6605437"/>
            <a:ext cx="720000" cy="216000"/>
          </a:xfrm>
          <a:prstGeom prst="rect">
            <a:avLst/>
          </a:prstGeom>
        </p:spPr>
        <p:txBody>
          <a:bodyPr/>
          <a:lstStyle/>
          <a:p>
            <a:fld id="{0C5D0930-108B-4061-9D56-15AC90674998}" type="slidenum">
              <a:rPr lang="pt-BR" smtClean="0"/>
              <a:t>‹nº›</a:t>
            </a:fld>
            <a:endParaRPr lang="pt-BR"/>
          </a:p>
        </p:txBody>
      </p:sp>
    </p:spTree>
    <p:extLst>
      <p:ext uri="{BB962C8B-B14F-4D97-AF65-F5344CB8AC3E}">
        <p14:creationId xmlns:p14="http://schemas.microsoft.com/office/powerpoint/2010/main" val="1924605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AAEC47-7E39-7AA2-AA26-D7083513A5AF}"/>
              </a:ext>
            </a:extLst>
          </p:cNvPr>
          <p:cNvSpPr>
            <a:spLocks noGrp="1"/>
          </p:cNvSpPr>
          <p:nvPr>
            <p:ph type="title"/>
          </p:nvPr>
        </p:nvSpPr>
        <p:spPr>
          <a:xfrm>
            <a:off x="2027208" y="365125"/>
            <a:ext cx="932818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96157571-D0C9-B774-2222-76B8BF94EA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6833C9FC-9345-A55E-D1CE-4116BF1C5247}"/>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1DE9A5B9-F4A3-A477-1BE1-3668CF892D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AC48251B-A073-EDA1-F997-EF621BCC2D31}"/>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38D35433-A9BD-CC7B-84DD-2515F72EC937}"/>
              </a:ext>
            </a:extLst>
          </p:cNvPr>
          <p:cNvSpPr>
            <a:spLocks noGrp="1"/>
          </p:cNvSpPr>
          <p:nvPr>
            <p:ph type="dt" sz="half" idx="10"/>
          </p:nvPr>
        </p:nvSpPr>
        <p:spPr>
          <a:xfrm>
            <a:off x="417218" y="6534000"/>
            <a:ext cx="2743200" cy="216000"/>
          </a:xfrm>
          <a:prstGeom prst="rect">
            <a:avLst/>
          </a:prstGeom>
        </p:spPr>
        <p:txBody>
          <a:bodyPr/>
          <a:lstStyle/>
          <a:p>
            <a:fld id="{B44DFEC2-1F07-479C-910D-51AF884C8537}" type="datetime1">
              <a:rPr lang="pt-BR" smtClean="0"/>
              <a:t>28/05/2024</a:t>
            </a:fld>
            <a:endParaRPr lang="pt-BR"/>
          </a:p>
        </p:txBody>
      </p:sp>
      <p:sp>
        <p:nvSpPr>
          <p:cNvPr id="8" name="Espaço Reservado para Rodapé 7">
            <a:extLst>
              <a:ext uri="{FF2B5EF4-FFF2-40B4-BE49-F238E27FC236}">
                <a16:creationId xmlns:a16="http://schemas.microsoft.com/office/drawing/2014/main" id="{6F984E9F-4BAE-3AA9-A320-15307B9D7F5C}"/>
              </a:ext>
            </a:extLst>
          </p:cNvPr>
          <p:cNvSpPr>
            <a:spLocks noGrp="1"/>
          </p:cNvSpPr>
          <p:nvPr>
            <p:ph type="ftr" sz="quarter" idx="11"/>
          </p:nvPr>
        </p:nvSpPr>
        <p:spPr>
          <a:xfrm>
            <a:off x="4038600" y="6534000"/>
            <a:ext cx="4114800" cy="216000"/>
          </a:xfrm>
          <a:prstGeom prst="rect">
            <a:avLst/>
          </a:prstGeom>
        </p:spPr>
        <p:txBody>
          <a:bodyPr/>
          <a:lstStyle/>
          <a:p>
            <a:endParaRPr lang="pt-BR"/>
          </a:p>
        </p:txBody>
      </p:sp>
      <p:sp>
        <p:nvSpPr>
          <p:cNvPr id="9" name="Espaço Reservado para Número de Slide 8">
            <a:extLst>
              <a:ext uri="{FF2B5EF4-FFF2-40B4-BE49-F238E27FC236}">
                <a16:creationId xmlns:a16="http://schemas.microsoft.com/office/drawing/2014/main" id="{CCA76E26-DE49-EE01-D55D-3B26186E0390}"/>
              </a:ext>
            </a:extLst>
          </p:cNvPr>
          <p:cNvSpPr>
            <a:spLocks noGrp="1"/>
          </p:cNvSpPr>
          <p:nvPr>
            <p:ph type="sldNum" sz="quarter" idx="12"/>
          </p:nvPr>
        </p:nvSpPr>
        <p:spPr>
          <a:xfrm>
            <a:off x="11112000" y="6605438"/>
            <a:ext cx="720000" cy="216000"/>
          </a:xfrm>
          <a:prstGeom prst="rect">
            <a:avLst/>
          </a:prstGeom>
        </p:spPr>
        <p:txBody>
          <a:bodyPr/>
          <a:lstStyle/>
          <a:p>
            <a:fld id="{0C5D0930-108B-4061-9D56-15AC90674998}" type="slidenum">
              <a:rPr lang="pt-BR" smtClean="0"/>
              <a:t>‹nº›</a:t>
            </a:fld>
            <a:endParaRPr lang="pt-BR"/>
          </a:p>
        </p:txBody>
      </p:sp>
    </p:spTree>
    <p:extLst>
      <p:ext uri="{BB962C8B-B14F-4D97-AF65-F5344CB8AC3E}">
        <p14:creationId xmlns:p14="http://schemas.microsoft.com/office/powerpoint/2010/main" val="3144519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8D9526-906F-B4E5-CFBD-8AB6077FA022}"/>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32B8F091-0211-7888-2A72-938A8B7BE3F6}"/>
              </a:ext>
            </a:extLst>
          </p:cNvPr>
          <p:cNvSpPr>
            <a:spLocks noGrp="1"/>
          </p:cNvSpPr>
          <p:nvPr>
            <p:ph type="dt" sz="half" idx="10"/>
          </p:nvPr>
        </p:nvSpPr>
        <p:spPr>
          <a:xfrm>
            <a:off x="417218" y="6534000"/>
            <a:ext cx="2743200" cy="216000"/>
          </a:xfrm>
          <a:prstGeom prst="rect">
            <a:avLst/>
          </a:prstGeom>
        </p:spPr>
        <p:txBody>
          <a:bodyPr/>
          <a:lstStyle/>
          <a:p>
            <a:fld id="{D7C3AA1A-2DD9-482A-B498-F7E653848DFA}" type="datetime1">
              <a:rPr lang="pt-BR" smtClean="0"/>
              <a:t>28/05/2024</a:t>
            </a:fld>
            <a:endParaRPr lang="pt-BR"/>
          </a:p>
        </p:txBody>
      </p:sp>
      <p:sp>
        <p:nvSpPr>
          <p:cNvPr id="4" name="Espaço Reservado para Rodapé 3">
            <a:extLst>
              <a:ext uri="{FF2B5EF4-FFF2-40B4-BE49-F238E27FC236}">
                <a16:creationId xmlns:a16="http://schemas.microsoft.com/office/drawing/2014/main" id="{ED50354B-614B-23AA-4084-C5B2903164BF}"/>
              </a:ext>
            </a:extLst>
          </p:cNvPr>
          <p:cNvSpPr>
            <a:spLocks noGrp="1"/>
          </p:cNvSpPr>
          <p:nvPr>
            <p:ph type="ftr" sz="quarter" idx="11"/>
          </p:nvPr>
        </p:nvSpPr>
        <p:spPr>
          <a:xfrm>
            <a:off x="4038600" y="6534000"/>
            <a:ext cx="4114800" cy="216000"/>
          </a:xfrm>
          <a:prstGeom prst="rect">
            <a:avLst/>
          </a:prstGeom>
        </p:spPr>
        <p:txBody>
          <a:bodyPr/>
          <a:lstStyle/>
          <a:p>
            <a:endParaRPr lang="pt-BR"/>
          </a:p>
        </p:txBody>
      </p:sp>
      <p:sp>
        <p:nvSpPr>
          <p:cNvPr id="5" name="Espaço Reservado para Número de Slide 4">
            <a:extLst>
              <a:ext uri="{FF2B5EF4-FFF2-40B4-BE49-F238E27FC236}">
                <a16:creationId xmlns:a16="http://schemas.microsoft.com/office/drawing/2014/main" id="{3ED586D7-711F-46FC-BA9C-B71F110A496B}"/>
              </a:ext>
            </a:extLst>
          </p:cNvPr>
          <p:cNvSpPr>
            <a:spLocks noGrp="1"/>
          </p:cNvSpPr>
          <p:nvPr>
            <p:ph type="sldNum" sz="quarter" idx="12"/>
          </p:nvPr>
        </p:nvSpPr>
        <p:spPr>
          <a:xfrm>
            <a:off x="11112000" y="6605438"/>
            <a:ext cx="720000" cy="216000"/>
          </a:xfrm>
          <a:prstGeom prst="rect">
            <a:avLst/>
          </a:prstGeom>
        </p:spPr>
        <p:txBody>
          <a:bodyPr/>
          <a:lstStyle/>
          <a:p>
            <a:fld id="{0C5D0930-108B-4061-9D56-15AC90674998}" type="slidenum">
              <a:rPr lang="pt-BR" smtClean="0"/>
              <a:t>‹nº›</a:t>
            </a:fld>
            <a:endParaRPr lang="pt-BR"/>
          </a:p>
        </p:txBody>
      </p:sp>
    </p:spTree>
    <p:extLst>
      <p:ext uri="{BB962C8B-B14F-4D97-AF65-F5344CB8AC3E}">
        <p14:creationId xmlns:p14="http://schemas.microsoft.com/office/powerpoint/2010/main" val="3027353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668B8FEE-D823-20AF-346D-5DCAFCF449E3}"/>
              </a:ext>
            </a:extLst>
          </p:cNvPr>
          <p:cNvSpPr>
            <a:spLocks noGrp="1"/>
          </p:cNvSpPr>
          <p:nvPr>
            <p:ph type="dt" sz="half" idx="10"/>
          </p:nvPr>
        </p:nvSpPr>
        <p:spPr>
          <a:xfrm>
            <a:off x="417218" y="6534000"/>
            <a:ext cx="2743200" cy="216000"/>
          </a:xfrm>
          <a:prstGeom prst="rect">
            <a:avLst/>
          </a:prstGeom>
        </p:spPr>
        <p:txBody>
          <a:bodyPr/>
          <a:lstStyle/>
          <a:p>
            <a:fld id="{37565D3C-E65F-4C25-A042-9C776B4FB467}" type="datetime1">
              <a:rPr lang="pt-BR" smtClean="0"/>
              <a:t>28/05/2024</a:t>
            </a:fld>
            <a:endParaRPr lang="pt-BR"/>
          </a:p>
        </p:txBody>
      </p:sp>
      <p:sp>
        <p:nvSpPr>
          <p:cNvPr id="3" name="Espaço Reservado para Rodapé 2">
            <a:extLst>
              <a:ext uri="{FF2B5EF4-FFF2-40B4-BE49-F238E27FC236}">
                <a16:creationId xmlns:a16="http://schemas.microsoft.com/office/drawing/2014/main" id="{0A874CAF-FB5A-4462-A3C5-493D07E9B2CD}"/>
              </a:ext>
            </a:extLst>
          </p:cNvPr>
          <p:cNvSpPr>
            <a:spLocks noGrp="1"/>
          </p:cNvSpPr>
          <p:nvPr>
            <p:ph type="ftr" sz="quarter" idx="11"/>
          </p:nvPr>
        </p:nvSpPr>
        <p:spPr>
          <a:xfrm>
            <a:off x="4038600" y="6534000"/>
            <a:ext cx="4114800" cy="216000"/>
          </a:xfrm>
          <a:prstGeom prst="rect">
            <a:avLst/>
          </a:prstGeom>
        </p:spPr>
        <p:txBody>
          <a:bodyPr/>
          <a:lstStyle/>
          <a:p>
            <a:endParaRPr lang="pt-BR"/>
          </a:p>
        </p:txBody>
      </p:sp>
      <p:sp>
        <p:nvSpPr>
          <p:cNvPr id="4" name="Espaço Reservado para Número de Slide 3">
            <a:extLst>
              <a:ext uri="{FF2B5EF4-FFF2-40B4-BE49-F238E27FC236}">
                <a16:creationId xmlns:a16="http://schemas.microsoft.com/office/drawing/2014/main" id="{3A480150-2DAE-9AE3-9AD1-879D3D49199A}"/>
              </a:ext>
            </a:extLst>
          </p:cNvPr>
          <p:cNvSpPr>
            <a:spLocks noGrp="1"/>
          </p:cNvSpPr>
          <p:nvPr>
            <p:ph type="sldNum" sz="quarter" idx="12"/>
          </p:nvPr>
        </p:nvSpPr>
        <p:spPr>
          <a:xfrm>
            <a:off x="11116692" y="6605438"/>
            <a:ext cx="720000" cy="216000"/>
          </a:xfrm>
          <a:prstGeom prst="rect">
            <a:avLst/>
          </a:prstGeom>
        </p:spPr>
        <p:txBody>
          <a:bodyPr/>
          <a:lstStyle/>
          <a:p>
            <a:fld id="{0C5D0930-108B-4061-9D56-15AC90674998}" type="slidenum">
              <a:rPr lang="pt-BR" smtClean="0"/>
              <a:t>‹nº›</a:t>
            </a:fld>
            <a:endParaRPr lang="pt-BR"/>
          </a:p>
        </p:txBody>
      </p:sp>
    </p:spTree>
    <p:extLst>
      <p:ext uri="{BB962C8B-B14F-4D97-AF65-F5344CB8AC3E}">
        <p14:creationId xmlns:p14="http://schemas.microsoft.com/office/powerpoint/2010/main" val="3948504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750868-18E7-BCB0-0C69-4576807C61B3}"/>
              </a:ext>
            </a:extLst>
          </p:cNvPr>
          <p:cNvSpPr>
            <a:spLocks noGrp="1"/>
          </p:cNvSpPr>
          <p:nvPr>
            <p:ph type="title"/>
          </p:nvPr>
        </p:nvSpPr>
        <p:spPr>
          <a:xfrm>
            <a:off x="839788" y="987424"/>
            <a:ext cx="3932237" cy="1069975"/>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779D1020-86C3-FFA7-1C14-EEE48A7579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36F62FD1-AA0A-F8AB-B2DC-8ECD4AB459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142EDB38-CA8A-9366-A9A1-791CBA2EF71E}"/>
              </a:ext>
            </a:extLst>
          </p:cNvPr>
          <p:cNvSpPr>
            <a:spLocks noGrp="1"/>
          </p:cNvSpPr>
          <p:nvPr>
            <p:ph type="dt" sz="half" idx="10"/>
          </p:nvPr>
        </p:nvSpPr>
        <p:spPr>
          <a:xfrm>
            <a:off x="417218" y="6534000"/>
            <a:ext cx="2743200" cy="216000"/>
          </a:xfrm>
          <a:prstGeom prst="rect">
            <a:avLst/>
          </a:prstGeom>
        </p:spPr>
        <p:txBody>
          <a:bodyPr/>
          <a:lstStyle/>
          <a:p>
            <a:fld id="{FB9779D1-7757-4B10-86BD-9ED3BC1D7EA7}" type="datetime1">
              <a:rPr lang="pt-BR" smtClean="0"/>
              <a:t>28/05/2024</a:t>
            </a:fld>
            <a:endParaRPr lang="pt-BR"/>
          </a:p>
        </p:txBody>
      </p:sp>
      <p:sp>
        <p:nvSpPr>
          <p:cNvPr id="6" name="Espaço Reservado para Rodapé 5">
            <a:extLst>
              <a:ext uri="{FF2B5EF4-FFF2-40B4-BE49-F238E27FC236}">
                <a16:creationId xmlns:a16="http://schemas.microsoft.com/office/drawing/2014/main" id="{DE3CEF97-3350-0B72-B1FA-38066087F809}"/>
              </a:ext>
            </a:extLst>
          </p:cNvPr>
          <p:cNvSpPr>
            <a:spLocks noGrp="1"/>
          </p:cNvSpPr>
          <p:nvPr>
            <p:ph type="ftr" sz="quarter" idx="11"/>
          </p:nvPr>
        </p:nvSpPr>
        <p:spPr>
          <a:xfrm>
            <a:off x="4038600" y="6534000"/>
            <a:ext cx="4114800" cy="216000"/>
          </a:xfrm>
          <a:prstGeom prst="rect">
            <a:avLst/>
          </a:prstGeom>
        </p:spPr>
        <p:txBody>
          <a:bodyPr/>
          <a:lstStyle/>
          <a:p>
            <a:endParaRPr lang="pt-BR"/>
          </a:p>
        </p:txBody>
      </p:sp>
      <p:sp>
        <p:nvSpPr>
          <p:cNvPr id="7" name="Espaço Reservado para Número de Slide 6">
            <a:extLst>
              <a:ext uri="{FF2B5EF4-FFF2-40B4-BE49-F238E27FC236}">
                <a16:creationId xmlns:a16="http://schemas.microsoft.com/office/drawing/2014/main" id="{980E960F-B73A-F8F6-60A5-38BE8AB74E23}"/>
              </a:ext>
            </a:extLst>
          </p:cNvPr>
          <p:cNvSpPr>
            <a:spLocks noGrp="1"/>
          </p:cNvSpPr>
          <p:nvPr>
            <p:ph type="sldNum" sz="quarter" idx="12"/>
          </p:nvPr>
        </p:nvSpPr>
        <p:spPr>
          <a:xfrm>
            <a:off x="11112000" y="6610201"/>
            <a:ext cx="720000" cy="216000"/>
          </a:xfrm>
          <a:prstGeom prst="rect">
            <a:avLst/>
          </a:prstGeom>
        </p:spPr>
        <p:txBody>
          <a:bodyPr/>
          <a:lstStyle/>
          <a:p>
            <a:fld id="{0C5D0930-108B-4061-9D56-15AC90674998}" type="slidenum">
              <a:rPr lang="pt-BR" smtClean="0"/>
              <a:t>‹nº›</a:t>
            </a:fld>
            <a:endParaRPr lang="pt-BR"/>
          </a:p>
        </p:txBody>
      </p:sp>
    </p:spTree>
    <p:extLst>
      <p:ext uri="{BB962C8B-B14F-4D97-AF65-F5344CB8AC3E}">
        <p14:creationId xmlns:p14="http://schemas.microsoft.com/office/powerpoint/2010/main" val="3164389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82139E-29D9-4752-279D-8EAEE8058DA1}"/>
              </a:ext>
            </a:extLst>
          </p:cNvPr>
          <p:cNvSpPr>
            <a:spLocks noGrp="1"/>
          </p:cNvSpPr>
          <p:nvPr>
            <p:ph type="title"/>
          </p:nvPr>
        </p:nvSpPr>
        <p:spPr>
          <a:xfrm>
            <a:off x="839788" y="987424"/>
            <a:ext cx="3932237" cy="1069975"/>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009F44B9-ECB1-CE08-B0D9-0ADCB532F4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p>
        </p:txBody>
      </p:sp>
      <p:sp>
        <p:nvSpPr>
          <p:cNvPr id="4" name="Espaço Reservado para Texto 3">
            <a:extLst>
              <a:ext uri="{FF2B5EF4-FFF2-40B4-BE49-F238E27FC236}">
                <a16:creationId xmlns:a16="http://schemas.microsoft.com/office/drawing/2014/main" id="{C6EA9628-2039-1CF3-59B8-B282E8C937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0B1A4E7B-3A94-5C14-017D-EF5D753F6152}"/>
              </a:ext>
            </a:extLst>
          </p:cNvPr>
          <p:cNvSpPr>
            <a:spLocks noGrp="1"/>
          </p:cNvSpPr>
          <p:nvPr>
            <p:ph type="dt" sz="half" idx="10"/>
          </p:nvPr>
        </p:nvSpPr>
        <p:spPr>
          <a:xfrm>
            <a:off x="417218" y="6534000"/>
            <a:ext cx="2743200" cy="216000"/>
          </a:xfrm>
          <a:prstGeom prst="rect">
            <a:avLst/>
          </a:prstGeom>
        </p:spPr>
        <p:txBody>
          <a:bodyPr/>
          <a:lstStyle/>
          <a:p>
            <a:fld id="{AEB1CCF6-5D46-4CE3-BEFB-04650CB013FB}" type="datetime1">
              <a:rPr lang="pt-BR" smtClean="0"/>
              <a:t>28/05/2024</a:t>
            </a:fld>
            <a:endParaRPr lang="pt-BR"/>
          </a:p>
        </p:txBody>
      </p:sp>
      <p:sp>
        <p:nvSpPr>
          <p:cNvPr id="6" name="Espaço Reservado para Rodapé 5">
            <a:extLst>
              <a:ext uri="{FF2B5EF4-FFF2-40B4-BE49-F238E27FC236}">
                <a16:creationId xmlns:a16="http://schemas.microsoft.com/office/drawing/2014/main" id="{ADF88F9D-09DB-7612-ABF3-6E407C8588C8}"/>
              </a:ext>
            </a:extLst>
          </p:cNvPr>
          <p:cNvSpPr>
            <a:spLocks noGrp="1"/>
          </p:cNvSpPr>
          <p:nvPr>
            <p:ph type="ftr" sz="quarter" idx="11"/>
          </p:nvPr>
        </p:nvSpPr>
        <p:spPr>
          <a:xfrm>
            <a:off x="4038600" y="6534000"/>
            <a:ext cx="4114800" cy="216000"/>
          </a:xfrm>
          <a:prstGeom prst="rect">
            <a:avLst/>
          </a:prstGeom>
        </p:spPr>
        <p:txBody>
          <a:bodyPr/>
          <a:lstStyle/>
          <a:p>
            <a:endParaRPr lang="pt-BR"/>
          </a:p>
        </p:txBody>
      </p:sp>
      <p:sp>
        <p:nvSpPr>
          <p:cNvPr id="7" name="Espaço Reservado para Número de Slide 6">
            <a:extLst>
              <a:ext uri="{FF2B5EF4-FFF2-40B4-BE49-F238E27FC236}">
                <a16:creationId xmlns:a16="http://schemas.microsoft.com/office/drawing/2014/main" id="{4873A112-56BC-E41A-7C29-184E2934BA0A}"/>
              </a:ext>
            </a:extLst>
          </p:cNvPr>
          <p:cNvSpPr>
            <a:spLocks noGrp="1"/>
          </p:cNvSpPr>
          <p:nvPr>
            <p:ph type="sldNum" sz="quarter" idx="12"/>
          </p:nvPr>
        </p:nvSpPr>
        <p:spPr>
          <a:xfrm>
            <a:off x="11112000" y="6610205"/>
            <a:ext cx="720000" cy="216000"/>
          </a:xfrm>
          <a:prstGeom prst="rect">
            <a:avLst/>
          </a:prstGeom>
        </p:spPr>
        <p:txBody>
          <a:bodyPr/>
          <a:lstStyle/>
          <a:p>
            <a:fld id="{0C5D0930-108B-4061-9D56-15AC90674998}" type="slidenum">
              <a:rPr lang="pt-BR" smtClean="0"/>
              <a:t>‹nº›</a:t>
            </a:fld>
            <a:endParaRPr lang="pt-BR"/>
          </a:p>
        </p:txBody>
      </p:sp>
    </p:spTree>
    <p:extLst>
      <p:ext uri="{BB962C8B-B14F-4D97-AF65-F5344CB8AC3E}">
        <p14:creationId xmlns:p14="http://schemas.microsoft.com/office/powerpoint/2010/main" val="923998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Espaço Reservado para Rodapé 4">
            <a:extLst>
              <a:ext uri="{FF2B5EF4-FFF2-40B4-BE49-F238E27FC236}">
                <a16:creationId xmlns:a16="http://schemas.microsoft.com/office/drawing/2014/main" id="{141F930D-057F-20D0-BE1C-852BEF42BF5D}"/>
              </a:ext>
            </a:extLst>
          </p:cNvPr>
          <p:cNvSpPr>
            <a:spLocks noGrp="1"/>
          </p:cNvSpPr>
          <p:nvPr>
            <p:ph type="ftr" sz="quarter" idx="3"/>
          </p:nvPr>
        </p:nvSpPr>
        <p:spPr>
          <a:xfrm>
            <a:off x="4038600" y="6534000"/>
            <a:ext cx="4114800" cy="216000"/>
          </a:xfrm>
          <a:prstGeom prst="rect">
            <a:avLst/>
          </a:prstGeom>
          <a:solidFill>
            <a:srgbClr val="000050"/>
          </a:solidFill>
        </p:spPr>
        <p:txBody>
          <a:bodyPr vert="horz" lIns="91440" tIns="45720" rIns="91440" bIns="45720" rtlCol="0" anchor="ctr"/>
          <a:lstStyle>
            <a:lvl1pPr algn="ctr">
              <a:defRPr sz="1400" b="1">
                <a:solidFill>
                  <a:srgbClr val="FFC000"/>
                </a:solidFill>
              </a:defRPr>
            </a:lvl1pPr>
          </a:lstStyle>
          <a:p>
            <a:endParaRPr lang="pt-BR" dirty="0"/>
          </a:p>
        </p:txBody>
      </p:sp>
      <p:sp>
        <p:nvSpPr>
          <p:cNvPr id="4" name="Espaço Reservado para Data 3">
            <a:extLst>
              <a:ext uri="{FF2B5EF4-FFF2-40B4-BE49-F238E27FC236}">
                <a16:creationId xmlns:a16="http://schemas.microsoft.com/office/drawing/2014/main" id="{B581F078-7B44-FC32-06B5-BA385F1AA27B}"/>
              </a:ext>
            </a:extLst>
          </p:cNvPr>
          <p:cNvSpPr>
            <a:spLocks noGrp="1"/>
          </p:cNvSpPr>
          <p:nvPr>
            <p:ph type="dt" sz="half" idx="2"/>
          </p:nvPr>
        </p:nvSpPr>
        <p:spPr>
          <a:xfrm>
            <a:off x="417218" y="6534000"/>
            <a:ext cx="2743200" cy="216000"/>
          </a:xfrm>
          <a:prstGeom prst="rect">
            <a:avLst/>
          </a:prstGeom>
          <a:solidFill>
            <a:srgbClr val="000050"/>
          </a:solidFill>
        </p:spPr>
        <p:txBody>
          <a:bodyPr vert="horz" lIns="91440" tIns="45720" rIns="91440" bIns="45720" rtlCol="0" anchor="ctr"/>
          <a:lstStyle>
            <a:lvl1pPr algn="ctr">
              <a:defRPr sz="1400" b="1">
                <a:solidFill>
                  <a:srgbClr val="FFC000"/>
                </a:solidFill>
              </a:defRPr>
            </a:lvl1pPr>
          </a:lstStyle>
          <a:p>
            <a:fld id="{99B1B352-1FDE-4D6E-9582-924138F747E0}" type="datetime1">
              <a:rPr lang="pt-BR" smtClean="0"/>
              <a:t>28/05/2024</a:t>
            </a:fld>
            <a:endParaRPr lang="pt-BR" dirty="0"/>
          </a:p>
        </p:txBody>
      </p:sp>
      <p:grpSp>
        <p:nvGrpSpPr>
          <p:cNvPr id="7" name="Agrupar 6">
            <a:extLst>
              <a:ext uri="{FF2B5EF4-FFF2-40B4-BE49-F238E27FC236}">
                <a16:creationId xmlns:a16="http://schemas.microsoft.com/office/drawing/2014/main" id="{AA59697C-6975-B6E6-C625-9F63E37AEC75}"/>
              </a:ext>
            </a:extLst>
          </p:cNvPr>
          <p:cNvGrpSpPr/>
          <p:nvPr/>
        </p:nvGrpSpPr>
        <p:grpSpPr>
          <a:xfrm>
            <a:off x="0" y="6464800"/>
            <a:ext cx="12192000" cy="393200"/>
            <a:chOff x="0" y="6464800"/>
            <a:chExt cx="12192000" cy="393200"/>
          </a:xfrm>
        </p:grpSpPr>
        <p:sp>
          <p:nvSpPr>
            <p:cNvPr id="21" name="Retângulo 20">
              <a:extLst>
                <a:ext uri="{FF2B5EF4-FFF2-40B4-BE49-F238E27FC236}">
                  <a16:creationId xmlns:a16="http://schemas.microsoft.com/office/drawing/2014/main" id="{2706E192-614F-E362-69D8-9A287C737D48}"/>
                </a:ext>
              </a:extLst>
            </p:cNvPr>
            <p:cNvSpPr>
              <a:spLocks/>
            </p:cNvSpPr>
            <p:nvPr/>
          </p:nvSpPr>
          <p:spPr>
            <a:xfrm>
              <a:off x="0" y="6570000"/>
              <a:ext cx="12192000" cy="288000"/>
            </a:xfrm>
            <a:prstGeom prst="rect">
              <a:avLst/>
            </a:prstGeom>
            <a:solidFill>
              <a:srgbClr val="000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ln>
                  <a:noFill/>
                </a:ln>
              </a:endParaRPr>
            </a:p>
          </p:txBody>
        </p:sp>
        <p:sp>
          <p:nvSpPr>
            <p:cNvPr id="22" name="Retângulo 21">
              <a:extLst>
                <a:ext uri="{FF2B5EF4-FFF2-40B4-BE49-F238E27FC236}">
                  <a16:creationId xmlns:a16="http://schemas.microsoft.com/office/drawing/2014/main" id="{8CEE5E23-D60C-C861-BD63-C49137913510}"/>
                </a:ext>
              </a:extLst>
            </p:cNvPr>
            <p:cNvSpPr>
              <a:spLocks/>
            </p:cNvSpPr>
            <p:nvPr/>
          </p:nvSpPr>
          <p:spPr>
            <a:xfrm>
              <a:off x="0" y="6500466"/>
              <a:ext cx="12192000" cy="72000"/>
            </a:xfrm>
            <a:prstGeom prst="rect">
              <a:avLst/>
            </a:prstGeom>
            <a:solidFill>
              <a:srgbClr val="18259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a:extLst>
                <a:ext uri="{FF2B5EF4-FFF2-40B4-BE49-F238E27FC236}">
                  <a16:creationId xmlns:a16="http://schemas.microsoft.com/office/drawing/2014/main" id="{AF1A8198-0828-103D-119B-587D4D14FCF0}"/>
                </a:ext>
              </a:extLst>
            </p:cNvPr>
            <p:cNvSpPr>
              <a:spLocks/>
            </p:cNvSpPr>
            <p:nvPr/>
          </p:nvSpPr>
          <p:spPr>
            <a:xfrm>
              <a:off x="0" y="6464800"/>
              <a:ext cx="12192000" cy="36000"/>
            </a:xfrm>
            <a:prstGeom prst="rect">
              <a:avLst/>
            </a:prstGeom>
            <a:solidFill>
              <a:srgbClr val="0001F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62" name="Retângulo 61">
            <a:extLst>
              <a:ext uri="{FF2B5EF4-FFF2-40B4-BE49-F238E27FC236}">
                <a16:creationId xmlns:a16="http://schemas.microsoft.com/office/drawing/2014/main" id="{99415130-1AA2-1537-3791-8F836B90739C}"/>
              </a:ext>
            </a:extLst>
          </p:cNvPr>
          <p:cNvSpPr/>
          <p:nvPr/>
        </p:nvSpPr>
        <p:spPr>
          <a:xfrm>
            <a:off x="1140671" y="6603200"/>
            <a:ext cx="1296000" cy="216000"/>
          </a:xfrm>
          <a:prstGeom prst="rect">
            <a:avLst/>
          </a:prstGeom>
          <a:solidFill>
            <a:srgbClr val="000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600" b="1" dirty="0">
                <a:ln>
                  <a:noFill/>
                </a:ln>
                <a:solidFill>
                  <a:srgbClr val="FFC000"/>
                </a:solidFill>
              </a:rPr>
              <a:t>AEMS 2024</a:t>
            </a:r>
          </a:p>
        </p:txBody>
      </p:sp>
      <p:sp>
        <p:nvSpPr>
          <p:cNvPr id="63" name="Retângulo 62">
            <a:extLst>
              <a:ext uri="{FF2B5EF4-FFF2-40B4-BE49-F238E27FC236}">
                <a16:creationId xmlns:a16="http://schemas.microsoft.com/office/drawing/2014/main" id="{0F6113E5-9EB0-F07F-CB11-D5708EAEEDC4}"/>
              </a:ext>
            </a:extLst>
          </p:cNvPr>
          <p:cNvSpPr/>
          <p:nvPr/>
        </p:nvSpPr>
        <p:spPr>
          <a:xfrm>
            <a:off x="5034000" y="6603200"/>
            <a:ext cx="2124000" cy="216000"/>
          </a:xfrm>
          <a:prstGeom prst="rect">
            <a:avLst/>
          </a:prstGeom>
          <a:solidFill>
            <a:srgbClr val="000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600" b="1" dirty="0">
                <a:solidFill>
                  <a:srgbClr val="FFC000"/>
                </a:solidFill>
              </a:rPr>
              <a:t>SANTO, R. V. do E.</a:t>
            </a:r>
          </a:p>
        </p:txBody>
      </p:sp>
      <p:sp>
        <p:nvSpPr>
          <p:cNvPr id="2" name="Espaço Reservado para Título 1">
            <a:extLst>
              <a:ext uri="{FF2B5EF4-FFF2-40B4-BE49-F238E27FC236}">
                <a16:creationId xmlns:a16="http://schemas.microsoft.com/office/drawing/2014/main" id="{403CA0C3-7EE4-F78E-689B-A775E102F3FD}"/>
              </a:ext>
            </a:extLst>
          </p:cNvPr>
          <p:cNvSpPr>
            <a:spLocks noGrp="1"/>
          </p:cNvSpPr>
          <p:nvPr>
            <p:ph type="title"/>
          </p:nvPr>
        </p:nvSpPr>
        <p:spPr>
          <a:xfrm>
            <a:off x="2033588" y="365125"/>
            <a:ext cx="9798412" cy="1325563"/>
          </a:xfrm>
          <a:prstGeom prst="rect">
            <a:avLst/>
          </a:prstGeom>
        </p:spPr>
        <p:txBody>
          <a:bodyPr vert="horz" lIns="91440" tIns="45720" rIns="91440" bIns="45720" rtlCol="0" anchor="ctr">
            <a:normAutofit/>
          </a:bodyPr>
          <a:lstStyle/>
          <a:p>
            <a:r>
              <a:rPr lang="pt-BR" dirty="0"/>
              <a:t>CLIQUE PARA EDITAR O TÍTULO MESTRE</a:t>
            </a:r>
          </a:p>
        </p:txBody>
      </p:sp>
      <p:sp>
        <p:nvSpPr>
          <p:cNvPr id="3" name="Espaço Reservado para Texto 2">
            <a:extLst>
              <a:ext uri="{FF2B5EF4-FFF2-40B4-BE49-F238E27FC236}">
                <a16:creationId xmlns:a16="http://schemas.microsoft.com/office/drawing/2014/main" id="{FFEA8DDD-329A-BAF3-A51B-EA7C36F06D61}"/>
              </a:ext>
            </a:extLst>
          </p:cNvPr>
          <p:cNvSpPr>
            <a:spLocks noGrp="1"/>
          </p:cNvSpPr>
          <p:nvPr>
            <p:ph type="body" idx="1"/>
          </p:nvPr>
        </p:nvSpPr>
        <p:spPr>
          <a:xfrm>
            <a:off x="360000" y="1825625"/>
            <a:ext cx="11472000" cy="4351338"/>
          </a:xfrm>
          <a:prstGeom prst="rect">
            <a:avLst/>
          </a:prstGeom>
        </p:spPr>
        <p:txBody>
          <a:bodyPr vert="horz" lIns="91440" tIns="45720" rIns="91440" bIns="45720" rtlCol="0">
            <a:normAutofit/>
          </a:bodyPr>
          <a:lstStyle/>
          <a:p>
            <a:pPr lvl="0"/>
            <a:r>
              <a:rPr lang="pt-BR" dirty="0"/>
              <a:t>Clique para editar os estilos de texto Mestres</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6" name="Espaço Reservado para Número de Slide 5">
            <a:extLst>
              <a:ext uri="{FF2B5EF4-FFF2-40B4-BE49-F238E27FC236}">
                <a16:creationId xmlns:a16="http://schemas.microsoft.com/office/drawing/2014/main" id="{29F88ABF-BFBA-DE2D-796C-ED888891632D}"/>
              </a:ext>
            </a:extLst>
          </p:cNvPr>
          <p:cNvSpPr>
            <a:spLocks noGrp="1"/>
          </p:cNvSpPr>
          <p:nvPr>
            <p:ph type="sldNum" sz="quarter" idx="4"/>
          </p:nvPr>
        </p:nvSpPr>
        <p:spPr>
          <a:xfrm>
            <a:off x="11112000" y="6603200"/>
            <a:ext cx="720000" cy="216000"/>
          </a:xfrm>
          <a:prstGeom prst="rect">
            <a:avLst/>
          </a:prstGeom>
        </p:spPr>
        <p:txBody>
          <a:bodyPr vert="horz" lIns="91440" tIns="45720" rIns="91440" bIns="45720" rtlCol="0" anchor="ctr"/>
          <a:lstStyle>
            <a:lvl1pPr algn="ctr">
              <a:defRPr sz="1600" b="1">
                <a:solidFill>
                  <a:srgbClr val="FFC000"/>
                </a:solidFill>
              </a:defRPr>
            </a:lvl1pPr>
          </a:lstStyle>
          <a:p>
            <a:fld id="{0C5D0930-108B-4061-9D56-15AC90674998}" type="slidenum">
              <a:rPr lang="pt-BR" smtClean="0"/>
              <a:t>‹nº›</a:t>
            </a:fld>
            <a:endParaRPr lang="pt-BR"/>
          </a:p>
        </p:txBody>
      </p:sp>
      <p:grpSp>
        <p:nvGrpSpPr>
          <p:cNvPr id="40" name="Agrupar 39">
            <a:extLst>
              <a:ext uri="{FF2B5EF4-FFF2-40B4-BE49-F238E27FC236}">
                <a16:creationId xmlns:a16="http://schemas.microsoft.com/office/drawing/2014/main" id="{6A23DBBF-6D50-1AF6-5051-716010DE65E6}"/>
              </a:ext>
            </a:extLst>
          </p:cNvPr>
          <p:cNvGrpSpPr/>
          <p:nvPr/>
        </p:nvGrpSpPr>
        <p:grpSpPr>
          <a:xfrm>
            <a:off x="0" y="-446314"/>
            <a:ext cx="2481942" cy="378846"/>
            <a:chOff x="0" y="-446314"/>
            <a:chExt cx="2481942" cy="378846"/>
          </a:xfrm>
        </p:grpSpPr>
        <p:sp>
          <p:nvSpPr>
            <p:cNvPr id="13" name="Retângulo 12">
              <a:extLst>
                <a:ext uri="{FF2B5EF4-FFF2-40B4-BE49-F238E27FC236}">
                  <a16:creationId xmlns:a16="http://schemas.microsoft.com/office/drawing/2014/main" id="{9C764C35-037B-50A3-8E06-B279A9E7D816}"/>
                </a:ext>
              </a:extLst>
            </p:cNvPr>
            <p:cNvSpPr/>
            <p:nvPr/>
          </p:nvSpPr>
          <p:spPr>
            <a:xfrm>
              <a:off x="841828" y="-446314"/>
              <a:ext cx="377372" cy="377372"/>
            </a:xfrm>
            <a:prstGeom prst="rect">
              <a:avLst/>
            </a:prstGeom>
            <a:solidFill>
              <a:srgbClr val="0001FE"/>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Retângulo 13">
              <a:extLst>
                <a:ext uri="{FF2B5EF4-FFF2-40B4-BE49-F238E27FC236}">
                  <a16:creationId xmlns:a16="http://schemas.microsoft.com/office/drawing/2014/main" id="{3780368F-A64C-7078-DE3D-15C23224DC43}"/>
                </a:ext>
              </a:extLst>
            </p:cNvPr>
            <p:cNvSpPr/>
            <p:nvPr/>
          </p:nvSpPr>
          <p:spPr>
            <a:xfrm>
              <a:off x="420914" y="-446314"/>
              <a:ext cx="377372" cy="377372"/>
            </a:xfrm>
            <a:prstGeom prst="rect">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Retângulo 14">
              <a:extLst>
                <a:ext uri="{FF2B5EF4-FFF2-40B4-BE49-F238E27FC236}">
                  <a16:creationId xmlns:a16="http://schemas.microsoft.com/office/drawing/2014/main" id="{6A2BD6B7-F4F8-2058-21F2-50821CCA7419}"/>
                </a:ext>
              </a:extLst>
            </p:cNvPr>
            <p:cNvSpPr/>
            <p:nvPr/>
          </p:nvSpPr>
          <p:spPr>
            <a:xfrm>
              <a:off x="0" y="-446314"/>
              <a:ext cx="377372" cy="377372"/>
            </a:xfrm>
            <a:prstGeom prst="rect">
              <a:avLst/>
            </a:prstGeom>
            <a:solidFill>
              <a:srgbClr val="FEE70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Retângulo 15">
              <a:extLst>
                <a:ext uri="{FF2B5EF4-FFF2-40B4-BE49-F238E27FC236}">
                  <a16:creationId xmlns:a16="http://schemas.microsoft.com/office/drawing/2014/main" id="{54739155-54B0-DBB0-2A0F-CD60AD5AE1BE}"/>
                </a:ext>
              </a:extLst>
            </p:cNvPr>
            <p:cNvSpPr/>
            <p:nvPr/>
          </p:nvSpPr>
          <p:spPr>
            <a:xfrm>
              <a:off x="2104570" y="-446314"/>
              <a:ext cx="377372" cy="377372"/>
            </a:xfrm>
            <a:prstGeom prst="rect">
              <a:avLst/>
            </a:prstGeom>
            <a:solidFill>
              <a:srgbClr val="000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Retângulo 16">
              <a:extLst>
                <a:ext uri="{FF2B5EF4-FFF2-40B4-BE49-F238E27FC236}">
                  <a16:creationId xmlns:a16="http://schemas.microsoft.com/office/drawing/2014/main" id="{4A32D5CD-40E1-6A62-1B2C-A195E96B3845}"/>
                </a:ext>
              </a:extLst>
            </p:cNvPr>
            <p:cNvSpPr/>
            <p:nvPr/>
          </p:nvSpPr>
          <p:spPr>
            <a:xfrm>
              <a:off x="1683656" y="-444840"/>
              <a:ext cx="377372" cy="377372"/>
            </a:xfrm>
            <a:prstGeom prst="rect">
              <a:avLst/>
            </a:prstGeom>
            <a:solidFill>
              <a:srgbClr val="18259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8" name="Retângulo 17">
              <a:extLst>
                <a:ext uri="{FF2B5EF4-FFF2-40B4-BE49-F238E27FC236}">
                  <a16:creationId xmlns:a16="http://schemas.microsoft.com/office/drawing/2014/main" id="{15ED0829-C82A-8DB8-948B-798555281D0A}"/>
                </a:ext>
              </a:extLst>
            </p:cNvPr>
            <p:cNvSpPr/>
            <p:nvPr/>
          </p:nvSpPr>
          <p:spPr>
            <a:xfrm>
              <a:off x="1262742" y="-444840"/>
              <a:ext cx="377372" cy="377372"/>
            </a:xfrm>
            <a:prstGeom prst="rect">
              <a:avLst/>
            </a:prstGeom>
            <a:solidFill>
              <a:srgbClr val="15608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grpSp>
      <p:grpSp>
        <p:nvGrpSpPr>
          <p:cNvPr id="30" name="Agrupar 29">
            <a:extLst>
              <a:ext uri="{FF2B5EF4-FFF2-40B4-BE49-F238E27FC236}">
                <a16:creationId xmlns:a16="http://schemas.microsoft.com/office/drawing/2014/main" id="{7476FDCA-BB3C-0AF9-43A6-90C099B5EE2C}"/>
              </a:ext>
            </a:extLst>
          </p:cNvPr>
          <p:cNvGrpSpPr>
            <a:grpSpLocks noChangeAspect="1"/>
          </p:cNvGrpSpPr>
          <p:nvPr/>
        </p:nvGrpSpPr>
        <p:grpSpPr>
          <a:xfrm>
            <a:off x="6" y="9"/>
            <a:ext cx="1433714" cy="746257"/>
            <a:chOff x="0" y="0"/>
            <a:chExt cx="1991264" cy="1036468"/>
          </a:xfrm>
        </p:grpSpPr>
        <p:pic>
          <p:nvPicPr>
            <p:cNvPr id="9" name="Imagem 8">
              <a:extLst>
                <a:ext uri="{FF2B5EF4-FFF2-40B4-BE49-F238E27FC236}">
                  <a16:creationId xmlns:a16="http://schemas.microsoft.com/office/drawing/2014/main" id="{1A9AB25C-330D-3D9A-BC70-4603F2B99081}"/>
                </a:ext>
              </a:extLst>
            </p:cNvPr>
            <p:cNvPicPr>
              <a:picLocks noChangeAspect="1"/>
            </p:cNvPicPr>
            <p:nvPr/>
          </p:nvPicPr>
          <p:blipFill>
            <a:blip r:embed="rId13"/>
            <a:stretch>
              <a:fillRect/>
            </a:stretch>
          </p:blipFill>
          <p:spPr>
            <a:xfrm>
              <a:off x="0" y="0"/>
              <a:ext cx="1991264" cy="992588"/>
            </a:xfrm>
            <a:prstGeom prst="rect">
              <a:avLst/>
            </a:prstGeom>
          </p:spPr>
        </p:pic>
        <p:grpSp>
          <p:nvGrpSpPr>
            <p:cNvPr id="41" name="Agrupar 40">
              <a:extLst>
                <a:ext uri="{FF2B5EF4-FFF2-40B4-BE49-F238E27FC236}">
                  <a16:creationId xmlns:a16="http://schemas.microsoft.com/office/drawing/2014/main" id="{25851FEE-59B1-C177-B5A8-C6F47FECFC0F}"/>
                </a:ext>
              </a:extLst>
            </p:cNvPr>
            <p:cNvGrpSpPr/>
            <p:nvPr/>
          </p:nvGrpSpPr>
          <p:grpSpPr>
            <a:xfrm>
              <a:off x="0" y="990749"/>
              <a:ext cx="1991263" cy="45719"/>
              <a:chOff x="0" y="-446314"/>
              <a:chExt cx="2481942" cy="378846"/>
            </a:xfrm>
          </p:grpSpPr>
          <p:sp>
            <p:nvSpPr>
              <p:cNvPr id="42" name="Retângulo 41">
                <a:extLst>
                  <a:ext uri="{FF2B5EF4-FFF2-40B4-BE49-F238E27FC236}">
                    <a16:creationId xmlns:a16="http://schemas.microsoft.com/office/drawing/2014/main" id="{1CD4D01D-8143-ADE0-B9DA-CBDF6E6E6437}"/>
                  </a:ext>
                </a:extLst>
              </p:cNvPr>
              <p:cNvSpPr/>
              <p:nvPr/>
            </p:nvSpPr>
            <p:spPr>
              <a:xfrm>
                <a:off x="841828" y="-446314"/>
                <a:ext cx="377372" cy="377371"/>
              </a:xfrm>
              <a:prstGeom prst="rect">
                <a:avLst/>
              </a:prstGeom>
              <a:solidFill>
                <a:srgbClr val="0001F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3" name="Retângulo 42">
                <a:extLst>
                  <a:ext uri="{FF2B5EF4-FFF2-40B4-BE49-F238E27FC236}">
                    <a16:creationId xmlns:a16="http://schemas.microsoft.com/office/drawing/2014/main" id="{9E589F07-E2FE-8F87-CA4F-876F4818D3E5}"/>
                  </a:ext>
                </a:extLst>
              </p:cNvPr>
              <p:cNvSpPr/>
              <p:nvPr/>
            </p:nvSpPr>
            <p:spPr>
              <a:xfrm>
                <a:off x="420913" y="-446314"/>
                <a:ext cx="377372" cy="377371"/>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4" name="Retângulo 43">
                <a:extLst>
                  <a:ext uri="{FF2B5EF4-FFF2-40B4-BE49-F238E27FC236}">
                    <a16:creationId xmlns:a16="http://schemas.microsoft.com/office/drawing/2014/main" id="{8ABA95BC-91C5-F5BA-0EA5-DA2E81A9A100}"/>
                  </a:ext>
                </a:extLst>
              </p:cNvPr>
              <p:cNvSpPr/>
              <p:nvPr/>
            </p:nvSpPr>
            <p:spPr>
              <a:xfrm>
                <a:off x="0" y="-446314"/>
                <a:ext cx="377372" cy="377371"/>
              </a:xfrm>
              <a:prstGeom prst="rect">
                <a:avLst/>
              </a:prstGeom>
              <a:solidFill>
                <a:srgbClr val="FEE70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5" name="Retângulo 44">
                <a:extLst>
                  <a:ext uri="{FF2B5EF4-FFF2-40B4-BE49-F238E27FC236}">
                    <a16:creationId xmlns:a16="http://schemas.microsoft.com/office/drawing/2014/main" id="{1CFF0154-83B3-426B-CF6B-BD2CF814CCB5}"/>
                  </a:ext>
                </a:extLst>
              </p:cNvPr>
              <p:cNvSpPr/>
              <p:nvPr/>
            </p:nvSpPr>
            <p:spPr>
              <a:xfrm>
                <a:off x="2104570" y="-446314"/>
                <a:ext cx="377372" cy="377371"/>
              </a:xfrm>
              <a:prstGeom prst="rect">
                <a:avLst/>
              </a:prstGeom>
              <a:solidFill>
                <a:srgbClr val="000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6" name="Retângulo 45">
                <a:extLst>
                  <a:ext uri="{FF2B5EF4-FFF2-40B4-BE49-F238E27FC236}">
                    <a16:creationId xmlns:a16="http://schemas.microsoft.com/office/drawing/2014/main" id="{CAD1F8E3-4557-F37D-1FF3-D74CAE88DEAF}"/>
                  </a:ext>
                </a:extLst>
              </p:cNvPr>
              <p:cNvSpPr/>
              <p:nvPr/>
            </p:nvSpPr>
            <p:spPr>
              <a:xfrm>
                <a:off x="1683657" y="-444839"/>
                <a:ext cx="377372" cy="377371"/>
              </a:xfrm>
              <a:prstGeom prst="rect">
                <a:avLst/>
              </a:prstGeom>
              <a:solidFill>
                <a:srgbClr val="18259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7" name="Retângulo 46">
                <a:extLst>
                  <a:ext uri="{FF2B5EF4-FFF2-40B4-BE49-F238E27FC236}">
                    <a16:creationId xmlns:a16="http://schemas.microsoft.com/office/drawing/2014/main" id="{C4AD69D2-ADAF-A6DA-1CE0-8896AAD10067}"/>
                  </a:ext>
                </a:extLst>
              </p:cNvPr>
              <p:cNvSpPr/>
              <p:nvPr/>
            </p:nvSpPr>
            <p:spPr>
              <a:xfrm>
                <a:off x="1262742" y="-444839"/>
                <a:ext cx="377372" cy="377371"/>
              </a:xfrm>
              <a:prstGeom prst="rect">
                <a:avLst/>
              </a:prstGeom>
              <a:solidFill>
                <a:srgbClr val="15608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grpSp>
      </p:grpSp>
    </p:spTree>
    <p:extLst>
      <p:ext uri="{BB962C8B-B14F-4D97-AF65-F5344CB8AC3E}">
        <p14:creationId xmlns:p14="http://schemas.microsoft.com/office/powerpoint/2010/main" val="173856154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3600" b="1" kern="1200">
          <a:solidFill>
            <a:srgbClr val="000050"/>
          </a:solidFill>
          <a:latin typeface="Arial" panose="020B0604020202020204" pitchFamily="34" charset="0"/>
          <a:ea typeface="Yu Gothic UI Semilight" panose="020B0400000000000000" pitchFamily="34" charset="-128"/>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9FE9CD-0D1C-F9A0-9956-2ED1FEB302B0}"/>
              </a:ext>
            </a:extLst>
          </p:cNvPr>
          <p:cNvSpPr>
            <a:spLocks noGrp="1"/>
          </p:cNvSpPr>
          <p:nvPr>
            <p:ph type="ctrTitle"/>
          </p:nvPr>
        </p:nvSpPr>
        <p:spPr/>
        <p:txBody>
          <a:bodyPr/>
          <a:lstStyle/>
          <a:p>
            <a:r>
              <a:rPr lang="pt-BR" dirty="0"/>
              <a:t>Disciplina: Segurança da Informação</a:t>
            </a:r>
          </a:p>
        </p:txBody>
      </p:sp>
      <p:sp>
        <p:nvSpPr>
          <p:cNvPr id="5" name="Subtítulo 4">
            <a:extLst>
              <a:ext uri="{FF2B5EF4-FFF2-40B4-BE49-F238E27FC236}">
                <a16:creationId xmlns:a16="http://schemas.microsoft.com/office/drawing/2014/main" id="{EF73ACAC-C60D-19B5-83B1-96EF5EACF29A}"/>
              </a:ext>
            </a:extLst>
          </p:cNvPr>
          <p:cNvSpPr>
            <a:spLocks noGrp="1"/>
          </p:cNvSpPr>
          <p:nvPr>
            <p:ph type="subTitle" idx="1"/>
          </p:nvPr>
        </p:nvSpPr>
        <p:spPr/>
        <p:txBody>
          <a:bodyPr/>
          <a:lstStyle/>
          <a:p>
            <a:r>
              <a:rPr lang="pt-BR" dirty="0"/>
              <a:t>Aula: Autenticação</a:t>
            </a:r>
          </a:p>
        </p:txBody>
      </p:sp>
    </p:spTree>
    <p:extLst>
      <p:ext uri="{BB962C8B-B14F-4D97-AF65-F5344CB8AC3E}">
        <p14:creationId xmlns:p14="http://schemas.microsoft.com/office/powerpoint/2010/main" val="3196015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FFB8D1-895E-F412-1541-EBE20ABE121B}"/>
              </a:ext>
            </a:extLst>
          </p:cNvPr>
          <p:cNvSpPr>
            <a:spLocks noGrp="1"/>
          </p:cNvSpPr>
          <p:nvPr>
            <p:ph type="title"/>
          </p:nvPr>
        </p:nvSpPr>
        <p:spPr/>
        <p:txBody>
          <a:bodyPr>
            <a:normAutofit fontScale="90000"/>
          </a:bodyPr>
          <a:lstStyle/>
          <a:p>
            <a:r>
              <a:rPr lang="pt-BR" dirty="0"/>
              <a:t>Técnicas de autenticação:</a:t>
            </a:r>
            <a:br>
              <a:rPr lang="pt-BR" dirty="0"/>
            </a:br>
            <a:r>
              <a:rPr lang="pt-BR" b="1" dirty="0"/>
              <a:t>SYK – </a:t>
            </a:r>
            <a:r>
              <a:rPr lang="pt-BR" b="1" dirty="0" err="1"/>
              <a:t>Something</a:t>
            </a:r>
            <a:r>
              <a:rPr lang="pt-BR" b="1" dirty="0"/>
              <a:t> </a:t>
            </a:r>
            <a:r>
              <a:rPr lang="pt-BR" b="1" dirty="0" err="1"/>
              <a:t>You</a:t>
            </a:r>
            <a:r>
              <a:rPr lang="pt-BR" b="1" dirty="0"/>
              <a:t> </a:t>
            </a:r>
            <a:r>
              <a:rPr lang="pt-BR" b="1" dirty="0" err="1"/>
              <a:t>Know</a:t>
            </a:r>
            <a:br>
              <a:rPr lang="pt-BR" b="1" dirty="0"/>
            </a:br>
            <a:r>
              <a:rPr lang="pt-BR" b="1" dirty="0"/>
              <a:t>(“</a:t>
            </a:r>
            <a:r>
              <a:rPr lang="pt-BR" b="1" dirty="0">
                <a:solidFill>
                  <a:srgbClr val="FF0000"/>
                </a:solidFill>
              </a:rPr>
              <a:t>algo que você sabe</a:t>
            </a:r>
            <a:r>
              <a:rPr lang="pt-BR" b="1" dirty="0"/>
              <a:t>”): </a:t>
            </a:r>
            <a:endParaRPr lang="pt-BR" dirty="0"/>
          </a:p>
        </p:txBody>
      </p:sp>
      <p:sp>
        <p:nvSpPr>
          <p:cNvPr id="3" name="Espaço Reservado para Conteúdo 2">
            <a:extLst>
              <a:ext uri="{FF2B5EF4-FFF2-40B4-BE49-F238E27FC236}">
                <a16:creationId xmlns:a16="http://schemas.microsoft.com/office/drawing/2014/main" id="{916EC90B-AF65-53EA-E572-74ABE4DA70ED}"/>
              </a:ext>
            </a:extLst>
          </p:cNvPr>
          <p:cNvSpPr>
            <a:spLocks noGrp="1"/>
          </p:cNvSpPr>
          <p:nvPr>
            <p:ph idx="1"/>
          </p:nvPr>
        </p:nvSpPr>
        <p:spPr/>
        <p:txBody>
          <a:bodyPr/>
          <a:lstStyle/>
          <a:p>
            <a:pPr lvl="1"/>
            <a:r>
              <a:rPr lang="pt-BR" dirty="0"/>
              <a:t>Baseadas em informações conhecidas pelo usuário, </a:t>
            </a:r>
          </a:p>
          <a:p>
            <a:pPr lvl="2"/>
            <a:r>
              <a:rPr lang="pt-BR" dirty="0"/>
              <a:t>nome de login e sua senha. </a:t>
            </a:r>
          </a:p>
          <a:p>
            <a:pPr lvl="1"/>
            <a:r>
              <a:rPr lang="pt-BR" dirty="0"/>
              <a:t>São consideradas técnicas de autenticação fracas </a:t>
            </a:r>
          </a:p>
          <a:p>
            <a:pPr lvl="2"/>
            <a:r>
              <a:rPr lang="pt-BR" dirty="0"/>
              <a:t>A informação necessária para a autenticação pode ser facilmente comunicada a outras pessoas, ou mesmo roubada. </a:t>
            </a:r>
          </a:p>
        </p:txBody>
      </p:sp>
      <p:sp>
        <p:nvSpPr>
          <p:cNvPr id="4" name="Espaço Reservado para Número de Slide 3">
            <a:extLst>
              <a:ext uri="{FF2B5EF4-FFF2-40B4-BE49-F238E27FC236}">
                <a16:creationId xmlns:a16="http://schemas.microsoft.com/office/drawing/2014/main" id="{A3665420-C38B-2F1B-06D4-3EE9A91A05E5}"/>
              </a:ext>
            </a:extLst>
          </p:cNvPr>
          <p:cNvSpPr>
            <a:spLocks noGrp="1"/>
          </p:cNvSpPr>
          <p:nvPr>
            <p:ph type="sldNum" sz="quarter" idx="12"/>
          </p:nvPr>
        </p:nvSpPr>
        <p:spPr/>
        <p:txBody>
          <a:bodyPr/>
          <a:lstStyle/>
          <a:p>
            <a:fld id="{0C5D0930-108B-4061-9D56-15AC90674998}" type="slidenum">
              <a:rPr lang="pt-BR" smtClean="0"/>
              <a:t>10</a:t>
            </a:fld>
            <a:endParaRPr lang="pt-BR"/>
          </a:p>
        </p:txBody>
      </p:sp>
    </p:spTree>
    <p:extLst>
      <p:ext uri="{BB962C8B-B14F-4D97-AF65-F5344CB8AC3E}">
        <p14:creationId xmlns:p14="http://schemas.microsoft.com/office/powerpoint/2010/main" val="2770998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DF81FB-96C8-F8F6-10C2-67FD9C4FB681}"/>
              </a:ext>
            </a:extLst>
          </p:cNvPr>
          <p:cNvSpPr>
            <a:spLocks noGrp="1"/>
          </p:cNvSpPr>
          <p:nvPr>
            <p:ph type="title"/>
          </p:nvPr>
        </p:nvSpPr>
        <p:spPr/>
        <p:txBody>
          <a:bodyPr>
            <a:normAutofit fontScale="90000"/>
          </a:bodyPr>
          <a:lstStyle/>
          <a:p>
            <a:r>
              <a:rPr lang="pt-BR" dirty="0"/>
              <a:t>Técnicas de autenticação:</a:t>
            </a:r>
            <a:br>
              <a:rPr lang="pt-BR" dirty="0"/>
            </a:br>
            <a:r>
              <a:rPr lang="pt-BR" dirty="0"/>
              <a:t>SYH – </a:t>
            </a:r>
            <a:r>
              <a:rPr lang="pt-BR" dirty="0" err="1"/>
              <a:t>Something</a:t>
            </a:r>
            <a:r>
              <a:rPr lang="pt-BR" dirty="0"/>
              <a:t> </a:t>
            </a:r>
            <a:r>
              <a:rPr lang="pt-BR" dirty="0" err="1"/>
              <a:t>You</a:t>
            </a:r>
            <a:r>
              <a:rPr lang="pt-BR" dirty="0"/>
              <a:t> </a:t>
            </a:r>
            <a:r>
              <a:rPr lang="pt-BR" dirty="0" err="1"/>
              <a:t>Have</a:t>
            </a:r>
            <a:r>
              <a:rPr lang="pt-BR" dirty="0"/>
              <a:t> </a:t>
            </a:r>
            <a:br>
              <a:rPr lang="pt-BR" dirty="0"/>
            </a:br>
            <a:r>
              <a:rPr lang="pt-BR" dirty="0"/>
              <a:t>(“</a:t>
            </a:r>
            <a:r>
              <a:rPr lang="pt-BR" dirty="0">
                <a:solidFill>
                  <a:srgbClr val="FF0000"/>
                </a:solidFill>
              </a:rPr>
              <a:t>algo que você tem</a:t>
            </a:r>
            <a:r>
              <a:rPr lang="pt-BR" dirty="0"/>
              <a:t>”)</a:t>
            </a:r>
          </a:p>
        </p:txBody>
      </p:sp>
      <p:sp>
        <p:nvSpPr>
          <p:cNvPr id="3" name="Espaço Reservado para Conteúdo 2">
            <a:extLst>
              <a:ext uri="{FF2B5EF4-FFF2-40B4-BE49-F238E27FC236}">
                <a16:creationId xmlns:a16="http://schemas.microsoft.com/office/drawing/2014/main" id="{E470EB69-5054-5996-0C85-544E62F4C43C}"/>
              </a:ext>
            </a:extLst>
          </p:cNvPr>
          <p:cNvSpPr>
            <a:spLocks noGrp="1"/>
          </p:cNvSpPr>
          <p:nvPr>
            <p:ph idx="1"/>
          </p:nvPr>
        </p:nvSpPr>
        <p:spPr/>
        <p:txBody>
          <a:bodyPr/>
          <a:lstStyle/>
          <a:p>
            <a:pPr lvl="1"/>
            <a:r>
              <a:rPr lang="pt-BR" dirty="0"/>
              <a:t>Baseada na posse de alguma informação mais complexa </a:t>
            </a:r>
          </a:p>
          <a:p>
            <a:pPr lvl="2"/>
            <a:r>
              <a:rPr lang="pt-BR" dirty="0"/>
              <a:t>um certificado digital ou </a:t>
            </a:r>
          </a:p>
          <a:p>
            <a:pPr lvl="2"/>
            <a:r>
              <a:rPr lang="pt-BR" dirty="0"/>
              <a:t>uma chave criptográfica,</a:t>
            </a:r>
          </a:p>
          <a:p>
            <a:pPr lvl="2"/>
            <a:r>
              <a:rPr lang="pt-BR" dirty="0"/>
              <a:t>algum dispositivo material, como um </a:t>
            </a:r>
            <a:r>
              <a:rPr lang="pt-BR" dirty="0" err="1"/>
              <a:t>smartcard</a:t>
            </a:r>
            <a:r>
              <a:rPr lang="pt-BR" dirty="0"/>
              <a:t>, um cartão magnético, um código de barras, etc. </a:t>
            </a:r>
          </a:p>
          <a:p>
            <a:pPr lvl="1"/>
            <a:r>
              <a:rPr lang="pt-BR" dirty="0"/>
              <a:t>Mais robustas que as técnicas SYK </a:t>
            </a:r>
          </a:p>
          <a:p>
            <a:pPr lvl="1"/>
            <a:r>
              <a:rPr lang="pt-BR" dirty="0"/>
              <a:t>Ponto fraco </a:t>
            </a:r>
          </a:p>
          <a:p>
            <a:pPr lvl="2"/>
            <a:r>
              <a:rPr lang="pt-BR" dirty="0"/>
              <a:t>dispositivos materiais, como cartões, também podem ser roubados ou copiados. </a:t>
            </a:r>
          </a:p>
        </p:txBody>
      </p:sp>
      <p:sp>
        <p:nvSpPr>
          <p:cNvPr id="4" name="Espaço Reservado para Número de Slide 3">
            <a:extLst>
              <a:ext uri="{FF2B5EF4-FFF2-40B4-BE49-F238E27FC236}">
                <a16:creationId xmlns:a16="http://schemas.microsoft.com/office/drawing/2014/main" id="{428F67D3-9E69-E080-4730-3C7F2CFB9209}"/>
              </a:ext>
            </a:extLst>
          </p:cNvPr>
          <p:cNvSpPr>
            <a:spLocks noGrp="1"/>
          </p:cNvSpPr>
          <p:nvPr>
            <p:ph type="sldNum" sz="quarter" idx="12"/>
          </p:nvPr>
        </p:nvSpPr>
        <p:spPr/>
        <p:txBody>
          <a:bodyPr/>
          <a:lstStyle/>
          <a:p>
            <a:fld id="{0C5D0930-108B-4061-9D56-15AC90674998}" type="slidenum">
              <a:rPr lang="pt-BR" smtClean="0"/>
              <a:t>11</a:t>
            </a:fld>
            <a:endParaRPr lang="pt-BR"/>
          </a:p>
        </p:txBody>
      </p:sp>
    </p:spTree>
    <p:extLst>
      <p:ext uri="{BB962C8B-B14F-4D97-AF65-F5344CB8AC3E}">
        <p14:creationId xmlns:p14="http://schemas.microsoft.com/office/powerpoint/2010/main" val="2111247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DF81FB-96C8-F8F6-10C2-67FD9C4FB681}"/>
              </a:ext>
            </a:extLst>
          </p:cNvPr>
          <p:cNvSpPr>
            <a:spLocks noGrp="1"/>
          </p:cNvSpPr>
          <p:nvPr>
            <p:ph type="title"/>
          </p:nvPr>
        </p:nvSpPr>
        <p:spPr/>
        <p:txBody>
          <a:bodyPr>
            <a:normAutofit fontScale="90000"/>
          </a:bodyPr>
          <a:lstStyle/>
          <a:p>
            <a:r>
              <a:rPr lang="pt-BR" dirty="0"/>
              <a:t>Técnicas de autenticação:</a:t>
            </a:r>
            <a:br>
              <a:rPr lang="pt-BR" dirty="0"/>
            </a:br>
            <a:r>
              <a:rPr lang="pt-BR" dirty="0"/>
              <a:t>SYA – </a:t>
            </a:r>
            <a:r>
              <a:rPr lang="pt-BR" dirty="0" err="1"/>
              <a:t>Something</a:t>
            </a:r>
            <a:r>
              <a:rPr lang="pt-BR" dirty="0"/>
              <a:t> </a:t>
            </a:r>
            <a:r>
              <a:rPr lang="pt-BR" dirty="0" err="1"/>
              <a:t>You</a:t>
            </a:r>
            <a:r>
              <a:rPr lang="pt-BR" dirty="0"/>
              <a:t> Are</a:t>
            </a:r>
            <a:br>
              <a:rPr lang="pt-BR" dirty="0"/>
            </a:br>
            <a:r>
              <a:rPr lang="pt-BR" dirty="0"/>
              <a:t>(“</a:t>
            </a:r>
            <a:r>
              <a:rPr lang="pt-BR" dirty="0">
                <a:solidFill>
                  <a:srgbClr val="FF0000"/>
                </a:solidFill>
              </a:rPr>
              <a:t>algo que você é</a:t>
            </a:r>
            <a:r>
              <a:rPr lang="pt-BR" dirty="0"/>
              <a:t>”):</a:t>
            </a:r>
          </a:p>
        </p:txBody>
      </p:sp>
      <p:sp>
        <p:nvSpPr>
          <p:cNvPr id="3" name="Espaço Reservado para Conteúdo 2">
            <a:extLst>
              <a:ext uri="{FF2B5EF4-FFF2-40B4-BE49-F238E27FC236}">
                <a16:creationId xmlns:a16="http://schemas.microsoft.com/office/drawing/2014/main" id="{E470EB69-5054-5996-0C85-544E62F4C43C}"/>
              </a:ext>
            </a:extLst>
          </p:cNvPr>
          <p:cNvSpPr>
            <a:spLocks noGrp="1"/>
          </p:cNvSpPr>
          <p:nvPr>
            <p:ph idx="1"/>
          </p:nvPr>
        </p:nvSpPr>
        <p:spPr/>
        <p:txBody>
          <a:bodyPr>
            <a:normAutofit lnSpcReduction="10000"/>
          </a:bodyPr>
          <a:lstStyle/>
          <a:p>
            <a:r>
              <a:rPr lang="pt-BR" dirty="0"/>
              <a:t>A técnica de autenticação SYA (</a:t>
            </a:r>
            <a:r>
              <a:rPr lang="pt-BR" dirty="0" err="1"/>
              <a:t>Something</a:t>
            </a:r>
            <a:r>
              <a:rPr lang="pt-BR" dirty="0"/>
              <a:t> </a:t>
            </a:r>
            <a:r>
              <a:rPr lang="pt-BR" dirty="0" err="1"/>
              <a:t>You</a:t>
            </a:r>
            <a:r>
              <a:rPr lang="pt-BR" dirty="0"/>
              <a:t> Are) se refere a um método de autenticação baseado em características físicas ou biológicas únicas de um usuário. </a:t>
            </a:r>
          </a:p>
          <a:p>
            <a:r>
              <a:rPr lang="pt-BR" dirty="0"/>
              <a:t>Em outras palavras, é a autenticação baseada em algo que a pessoa é, em oposição a algo que ela sabe (como uma senha) ou algo que ela tem (como um token de segurança).</a:t>
            </a:r>
          </a:p>
          <a:p>
            <a:r>
              <a:rPr lang="pt-BR" dirty="0"/>
              <a:t>Exemplos comuns de técnicas de autenticação SYA incluem:</a:t>
            </a:r>
          </a:p>
          <a:p>
            <a:pPr lvl="1"/>
            <a:r>
              <a:rPr lang="pt-BR" b="1" dirty="0"/>
              <a:t>Biometria</a:t>
            </a:r>
            <a:r>
              <a:rPr lang="pt-BR" dirty="0"/>
              <a:t>: Isso pode incluir o uso de características físicas únicas, como impressões digitais, reconhecimento facial, geometria da mão, íris ou retina, entre outros.</a:t>
            </a:r>
          </a:p>
          <a:p>
            <a:pPr lvl="1"/>
            <a:r>
              <a:rPr lang="pt-BR" b="1" dirty="0"/>
              <a:t>Voz</a:t>
            </a:r>
            <a:r>
              <a:rPr lang="pt-BR" dirty="0"/>
              <a:t>: A voz de uma pessoa pode ser usada como um meio de autenticação, através do reconhecimento de padrões vocais exclusivos.</a:t>
            </a:r>
          </a:p>
          <a:p>
            <a:pPr lvl="1"/>
            <a:r>
              <a:rPr lang="pt-BR" b="1" dirty="0"/>
              <a:t>Assinaturas digitais</a:t>
            </a:r>
            <a:r>
              <a:rPr lang="pt-BR" dirty="0"/>
              <a:t>: A assinatura digital é uma representação eletrônica de uma assinatura física e pode ser usada como uma forma de autenticação.</a:t>
            </a:r>
          </a:p>
        </p:txBody>
      </p:sp>
      <p:sp>
        <p:nvSpPr>
          <p:cNvPr id="4" name="Espaço Reservado para Número de Slide 3">
            <a:extLst>
              <a:ext uri="{FF2B5EF4-FFF2-40B4-BE49-F238E27FC236}">
                <a16:creationId xmlns:a16="http://schemas.microsoft.com/office/drawing/2014/main" id="{428F67D3-9E69-E080-4730-3C7F2CFB9209}"/>
              </a:ext>
            </a:extLst>
          </p:cNvPr>
          <p:cNvSpPr>
            <a:spLocks noGrp="1"/>
          </p:cNvSpPr>
          <p:nvPr>
            <p:ph type="sldNum" sz="quarter" idx="12"/>
          </p:nvPr>
        </p:nvSpPr>
        <p:spPr/>
        <p:txBody>
          <a:bodyPr/>
          <a:lstStyle/>
          <a:p>
            <a:fld id="{0C5D0930-108B-4061-9D56-15AC90674998}" type="slidenum">
              <a:rPr lang="pt-BR" smtClean="0"/>
              <a:t>12</a:t>
            </a:fld>
            <a:endParaRPr lang="pt-BR"/>
          </a:p>
        </p:txBody>
      </p:sp>
    </p:spTree>
    <p:extLst>
      <p:ext uri="{BB962C8B-B14F-4D97-AF65-F5344CB8AC3E}">
        <p14:creationId xmlns:p14="http://schemas.microsoft.com/office/powerpoint/2010/main" val="562175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58F6D7-64C7-CCFB-E423-2D6347C62E75}"/>
              </a:ext>
            </a:extLst>
          </p:cNvPr>
          <p:cNvSpPr>
            <a:spLocks noGrp="1"/>
          </p:cNvSpPr>
          <p:nvPr>
            <p:ph type="title"/>
          </p:nvPr>
        </p:nvSpPr>
        <p:spPr/>
        <p:txBody>
          <a:bodyPr/>
          <a:lstStyle/>
          <a:p>
            <a:r>
              <a:rPr lang="pt-BR" dirty="0"/>
              <a:t>Estratégias de autenticação</a:t>
            </a:r>
          </a:p>
        </p:txBody>
      </p:sp>
      <p:sp>
        <p:nvSpPr>
          <p:cNvPr id="3" name="Espaço Reservado para Conteúdo 2">
            <a:extLst>
              <a:ext uri="{FF2B5EF4-FFF2-40B4-BE49-F238E27FC236}">
                <a16:creationId xmlns:a16="http://schemas.microsoft.com/office/drawing/2014/main" id="{8F1FAEE3-2F20-8FDF-9090-269114075577}"/>
              </a:ext>
            </a:extLst>
          </p:cNvPr>
          <p:cNvSpPr>
            <a:spLocks noGrp="1"/>
          </p:cNvSpPr>
          <p:nvPr>
            <p:ph idx="1"/>
          </p:nvPr>
        </p:nvSpPr>
        <p:spPr/>
        <p:txBody>
          <a:bodyPr>
            <a:normAutofit fontScale="62500" lnSpcReduction="20000"/>
          </a:bodyPr>
          <a:lstStyle/>
          <a:p>
            <a:r>
              <a:rPr lang="pt-BR" dirty="0"/>
              <a:t>SYK – </a:t>
            </a:r>
            <a:r>
              <a:rPr lang="pt-BR" dirty="0" err="1"/>
              <a:t>Something</a:t>
            </a:r>
            <a:r>
              <a:rPr lang="pt-BR" dirty="0"/>
              <a:t> </a:t>
            </a:r>
            <a:r>
              <a:rPr lang="pt-BR" dirty="0" err="1"/>
              <a:t>You</a:t>
            </a:r>
            <a:r>
              <a:rPr lang="pt-BR" dirty="0"/>
              <a:t> </a:t>
            </a:r>
            <a:r>
              <a:rPr lang="pt-BR" dirty="0" err="1"/>
              <a:t>Know</a:t>
            </a:r>
            <a:r>
              <a:rPr lang="pt-BR" dirty="0"/>
              <a:t> (“algo que você sabe”): estas técnicas de autenticação são baseadas em informações conhecidas pelo usuário, como seu nome de login e sua senha. São consideradas técnicas de autenticação fracas, pois a informação necessária para a autenticação pode ser facilmente comunicada a outras pessoas, ou mesmo roubada.</a:t>
            </a:r>
          </a:p>
          <a:p>
            <a:r>
              <a:rPr lang="pt-BR" dirty="0"/>
              <a:t>SYH – </a:t>
            </a:r>
            <a:r>
              <a:rPr lang="pt-BR" dirty="0" err="1"/>
              <a:t>Something</a:t>
            </a:r>
            <a:r>
              <a:rPr lang="pt-BR" dirty="0"/>
              <a:t> </a:t>
            </a:r>
            <a:r>
              <a:rPr lang="pt-BR" dirty="0" err="1"/>
              <a:t>You</a:t>
            </a:r>
            <a:r>
              <a:rPr lang="pt-BR" dirty="0"/>
              <a:t> </a:t>
            </a:r>
            <a:r>
              <a:rPr lang="pt-BR" dirty="0" err="1"/>
              <a:t>Have</a:t>
            </a:r>
            <a:r>
              <a:rPr lang="pt-BR" dirty="0"/>
              <a:t> (“algo que você tem”): são técnicas que se baseiam na posse de alguma informação mais complexa, como um certificado digital ou uma chave criptográfica, ou algum dispositivo material, como um </a:t>
            </a:r>
            <a:r>
              <a:rPr lang="pt-BR" dirty="0" err="1"/>
              <a:t>smartcard</a:t>
            </a:r>
            <a:r>
              <a:rPr lang="pt-BR" dirty="0"/>
              <a:t>, um cartão magnético, um código de barras, etc. Embora sejam mais robustas que as técnicas SYK, estas técnicas também têm seus pontos fracos, pois dispositivos materiais, como cartões, também podem ser roubados ou copiados. </a:t>
            </a:r>
          </a:p>
          <a:p>
            <a:r>
              <a:rPr lang="pt-BR" dirty="0"/>
              <a:t>SYA – </a:t>
            </a:r>
            <a:r>
              <a:rPr lang="pt-BR" dirty="0" err="1"/>
              <a:t>Something</a:t>
            </a:r>
            <a:r>
              <a:rPr lang="pt-BR" dirty="0"/>
              <a:t> </a:t>
            </a:r>
            <a:r>
              <a:rPr lang="pt-BR" dirty="0" err="1"/>
              <a:t>You</a:t>
            </a:r>
            <a:r>
              <a:rPr lang="pt-BR" dirty="0"/>
              <a:t> Are (“algo que você é”): se baseiam em características intrinsecamente associadas ao usuário, como seus dados biométricos: impressão digital, padrão da íris, timbre de voz, etc. São técnicas mais complexas de implementar, mas são potencialmente mais robustas que as anteriores. </a:t>
            </a:r>
          </a:p>
          <a:p>
            <a:r>
              <a:rPr lang="pt-BR" dirty="0"/>
              <a:t>Muitos sistemas implementam somente a autenticação por login/senha (SYK). Sistemas mais recentes têm suporte a técnicas SYH através de </a:t>
            </a:r>
            <a:r>
              <a:rPr lang="pt-BR" dirty="0" err="1"/>
              <a:t>smartcards</a:t>
            </a:r>
            <a:r>
              <a:rPr lang="pt-BR" dirty="0"/>
              <a:t> ou a técnicas SYA usando biometria, como os sensores de impressão digital. Alguns serviços de rede, como HTTP e SSH, também podem usar autenticação pelo endereço IP do cliente (SYA) ou através de certificados digitais (SYH). </a:t>
            </a:r>
          </a:p>
          <a:p>
            <a:r>
              <a:rPr lang="pt-BR" dirty="0"/>
              <a:t>Sistemas computacionais com fortes requisitos de segurança geralmente implementam mais de uma técnica de autenticação, o que é chamado de autenticação multifator. Por exemplo, um sistema militar pode exigir senha e reconhecimento de íris para o acesso de seus usuários, enquanto um sistema bancário pode exigir uma senha e o cartão emitido pelo banco. Essas técnicas também podem ser usadas de forma gradativa: uma autenticação básica é solicitada para o usuário acessar o sistema e executar serviços simples (como consultar o saldo de uma conta bancária); se ele solicitar ações consideradas críticas (como fazer transferências de dinheiro para outras contas), o sistema pode exigir mais uma autenticação, usando outra técnica.</a:t>
            </a:r>
          </a:p>
          <a:p>
            <a:endParaRPr lang="pt-BR" dirty="0"/>
          </a:p>
        </p:txBody>
      </p:sp>
      <p:sp>
        <p:nvSpPr>
          <p:cNvPr id="4" name="Espaço Reservado para Número de Slide 3">
            <a:extLst>
              <a:ext uri="{FF2B5EF4-FFF2-40B4-BE49-F238E27FC236}">
                <a16:creationId xmlns:a16="http://schemas.microsoft.com/office/drawing/2014/main" id="{C76BBBAB-BB4E-BCB4-F223-696D08324848}"/>
              </a:ext>
            </a:extLst>
          </p:cNvPr>
          <p:cNvSpPr>
            <a:spLocks noGrp="1"/>
          </p:cNvSpPr>
          <p:nvPr>
            <p:ph type="sldNum" sz="quarter" idx="12"/>
          </p:nvPr>
        </p:nvSpPr>
        <p:spPr/>
        <p:txBody>
          <a:bodyPr/>
          <a:lstStyle/>
          <a:p>
            <a:fld id="{0C5D0930-108B-4061-9D56-15AC90674998}" type="slidenum">
              <a:rPr lang="pt-BR" smtClean="0"/>
              <a:t>13</a:t>
            </a:fld>
            <a:endParaRPr lang="pt-BR"/>
          </a:p>
        </p:txBody>
      </p:sp>
    </p:spTree>
    <p:extLst>
      <p:ext uri="{BB962C8B-B14F-4D97-AF65-F5344CB8AC3E}">
        <p14:creationId xmlns:p14="http://schemas.microsoft.com/office/powerpoint/2010/main" val="4161046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90FDCB-5C49-DFCB-B7AB-0724B434A66C}"/>
              </a:ext>
            </a:extLst>
          </p:cNvPr>
          <p:cNvSpPr>
            <a:spLocks noGrp="1"/>
          </p:cNvSpPr>
          <p:nvPr>
            <p:ph type="title"/>
          </p:nvPr>
        </p:nvSpPr>
        <p:spPr/>
        <p:txBody>
          <a:bodyPr/>
          <a:lstStyle/>
          <a:p>
            <a:r>
              <a:rPr lang="pt-BR" dirty="0"/>
              <a:t>Senhas</a:t>
            </a:r>
          </a:p>
        </p:txBody>
      </p:sp>
      <p:sp>
        <p:nvSpPr>
          <p:cNvPr id="3" name="Espaço Reservado para Conteúdo 2">
            <a:extLst>
              <a:ext uri="{FF2B5EF4-FFF2-40B4-BE49-F238E27FC236}">
                <a16:creationId xmlns:a16="http://schemas.microsoft.com/office/drawing/2014/main" id="{13CF80BC-A52D-36C3-AB31-9A2674B88468}"/>
              </a:ext>
            </a:extLst>
          </p:cNvPr>
          <p:cNvSpPr>
            <a:spLocks noGrp="1"/>
          </p:cNvSpPr>
          <p:nvPr>
            <p:ph idx="1"/>
          </p:nvPr>
        </p:nvSpPr>
        <p:spPr/>
        <p:txBody>
          <a:bodyPr>
            <a:normAutofit fontScale="47500" lnSpcReduction="20000"/>
          </a:bodyPr>
          <a:lstStyle/>
          <a:p>
            <a:r>
              <a:rPr lang="pt-BR" dirty="0"/>
              <a:t>A grande maioria dos sistemas operacionais de propósito geral implementam a técnica de autenticação SYK baseada em login/senha. Na autenticação por senha, o usuário informa ao sistema seu identificador de usuário (nome de login) e sua senha, que normalmente é uma sequência de caracteres memorizada por ele. O sistema então compara a senha informada pelo usuário com a senha previamente registrada para ele: se ambas forem iguais, o acesso é consentido.</a:t>
            </a:r>
          </a:p>
          <a:p>
            <a:r>
              <a:rPr lang="pt-BR" dirty="0"/>
              <a:t>A autenticação por senha é simples mas muito frágil, pois implica no armazenamento das senhas “em aberto” no sistema, em um arquivo ou base de dados. Caso o arquivo ou base seja exposto devido a algum erro ou descuido, as senhas dos usuários estarão visíveis. Para evitar o risco de exposição indevida das senhas, são usadas funções unidirecionais para armazená-las, como os resumos criptográficos.</a:t>
            </a:r>
          </a:p>
          <a:p>
            <a:r>
              <a:rPr lang="pt-BR" dirty="0"/>
              <a:t>A autenticação por senhas usando um resumo criptográfico é bem simples: ao registrar a senha s de um novo usuário, o sistema calcula seu resumo (r = </a:t>
            </a:r>
            <a:r>
              <a:rPr lang="pt-BR" dirty="0" err="1"/>
              <a:t>hash</a:t>
            </a:r>
            <a:r>
              <a:rPr lang="pt-BR" dirty="0"/>
              <a:t>(s)), e o armazena. Mais tarde, quando esse usuário solicitar sua autenticação, ele informará uma senha s 0 ; o sistema então calculará novamente seu resumo r 0 = </a:t>
            </a:r>
            <a:r>
              <a:rPr lang="pt-BR" dirty="0" err="1"/>
              <a:t>hash</a:t>
            </a:r>
            <a:r>
              <a:rPr lang="pt-BR" dirty="0"/>
              <a:t>(s 0 ) e irá compará-lo ao resumo previamente armazenado (r 0 = r). Se ambos forem iguais, a senha informada pelo usuário é considerada autêntica e o acesso do usuário ao sistema é permitido. Com essa estratégia, as senhas não precisam ser armazenadas em aberto no sistema, aumentando sua segurança.</a:t>
            </a:r>
          </a:p>
          <a:p>
            <a:r>
              <a:rPr lang="pt-BR" dirty="0"/>
              <a:t>Caso um intruso tenha acesso aos resumos das senhas dos usuários, ele não conseguirá calcular de volta as senhas originais (pois o resumo foi calculado por uma função unidirecional), mas pode tentar obter as senhas indiretamente, através do ataque do dicionário. Nesse ataque, o invasor usa o algoritmo de resumo para cifrar palavras conhecidas ou combinações delas, comparando os resumo obtidos com aqueles presentes no arquivo de senhas. Caso detecte algum resumo coincidente, terá encontrado a senha correspondente. O ataque do dicionário permite encontrar senhas consideradas “fracas”, por serem muito curtas ou baseadas em palavras conhecidas. Por isso, muitos sistemas operacionais definem políticas rígidas para as senhas, impedindo o registro de senhas óbvias ou muito curtas e restringindo o acesso ao repositório dos resumos de senhas. Caso um intruso tenha acesso aos resumos das senhas dos usuários, ele não conseguirá calcular de volta as senhas originais (pois o resumo foi calculado por uma função unidirecional), mas pode tentar obter as senhas indiretamente, através do ataque do dicionário. Nesse ataque, o invasor usa o algoritmo de resumo para cifrar palavras conhecidas ou combinações delas, comparando os resumo obtidos com aqueles presentes no arquivo de senhas. Caso detecte algum resumo coincidente, terá encontrado a senha correspondente. O ataque do dicionário permite encontrar senhas consideradas “fracas”, por serem muito curtas ou baseadas em palavras conhecidas. Por isso, muitos sistemas operacionais definem políticas rígidas para as senhas, impedindo o registro de senhas óbvias ou muito curtas e restringindo o acesso ao repositório dos resumos de senhas.</a:t>
            </a:r>
          </a:p>
          <a:p>
            <a:r>
              <a:rPr lang="pt-BR" dirty="0"/>
              <a:t>Uma técnica muito utilizada em sistemas operacionais para dificultar o ataque do dicionário a </a:t>
            </a:r>
            <a:r>
              <a:rPr lang="pt-BR" dirty="0" err="1"/>
              <a:t>hashes</a:t>
            </a:r>
            <a:r>
              <a:rPr lang="pt-BR" dirty="0"/>
              <a:t> de senhas consiste em “salgar as senhas”. O “sal”, neste caso, é um número aleatório (</a:t>
            </a:r>
            <a:r>
              <a:rPr lang="pt-BR" dirty="0" err="1"/>
              <a:t>nonce</a:t>
            </a:r>
            <a:r>
              <a:rPr lang="pt-BR" dirty="0"/>
              <a:t>) concatenado a cada senha antes do cálculo do respectivo </a:t>
            </a:r>
            <a:r>
              <a:rPr lang="pt-BR" dirty="0" err="1"/>
              <a:t>hash</a:t>
            </a:r>
            <a:r>
              <a:rPr lang="pt-BR" dirty="0"/>
              <a:t>. Ao cadastrar uma senha, um </a:t>
            </a:r>
            <a:r>
              <a:rPr lang="pt-BR" dirty="0" err="1"/>
              <a:t>nonce</a:t>
            </a:r>
            <a:r>
              <a:rPr lang="pt-BR" dirty="0"/>
              <a:t> aleatório (o sal) é gerado e concatenado à senha e o </a:t>
            </a:r>
            <a:r>
              <a:rPr lang="pt-BR" dirty="0" err="1"/>
              <a:t>hash</a:t>
            </a:r>
            <a:r>
              <a:rPr lang="pt-BR" dirty="0"/>
              <a:t> dessa concatenação é calculado. Esse </a:t>
            </a:r>
            <a:r>
              <a:rPr lang="pt-BR" dirty="0" err="1"/>
              <a:t>hash</a:t>
            </a:r>
            <a:r>
              <a:rPr lang="pt-BR" dirty="0"/>
              <a:t> e o sal são então armazenados juntos no sistema, para uso no processo de autenticação. A verificar a senha informada por um usuário, o sal armazenado é concatenado à senha a ser verificada, o </a:t>
            </a:r>
            <a:r>
              <a:rPr lang="pt-BR" dirty="0" err="1"/>
              <a:t>hash</a:t>
            </a:r>
            <a:r>
              <a:rPr lang="pt-BR" dirty="0"/>
              <a:t> dessa concatenação é calculado e o resultado é comparado ao </a:t>
            </a:r>
            <a:r>
              <a:rPr lang="pt-BR" dirty="0" err="1"/>
              <a:t>hash</a:t>
            </a:r>
            <a:r>
              <a:rPr lang="pt-BR" dirty="0"/>
              <a:t> previamente armazenado, para autenticar o usuário. A Figura 28.1 ilustra esses procedimentos.</a:t>
            </a:r>
          </a:p>
        </p:txBody>
      </p:sp>
      <p:sp>
        <p:nvSpPr>
          <p:cNvPr id="4" name="Espaço Reservado para Número de Slide 3">
            <a:extLst>
              <a:ext uri="{FF2B5EF4-FFF2-40B4-BE49-F238E27FC236}">
                <a16:creationId xmlns:a16="http://schemas.microsoft.com/office/drawing/2014/main" id="{838F8266-9498-7300-6C20-3E2DA932D125}"/>
              </a:ext>
            </a:extLst>
          </p:cNvPr>
          <p:cNvSpPr>
            <a:spLocks noGrp="1"/>
          </p:cNvSpPr>
          <p:nvPr>
            <p:ph type="sldNum" sz="quarter" idx="12"/>
          </p:nvPr>
        </p:nvSpPr>
        <p:spPr/>
        <p:txBody>
          <a:bodyPr/>
          <a:lstStyle/>
          <a:p>
            <a:fld id="{0C5D0930-108B-4061-9D56-15AC90674998}" type="slidenum">
              <a:rPr lang="pt-BR" smtClean="0"/>
              <a:t>14</a:t>
            </a:fld>
            <a:endParaRPr lang="pt-BR"/>
          </a:p>
        </p:txBody>
      </p:sp>
    </p:spTree>
    <p:extLst>
      <p:ext uri="{BB962C8B-B14F-4D97-AF65-F5344CB8AC3E}">
        <p14:creationId xmlns:p14="http://schemas.microsoft.com/office/powerpoint/2010/main" val="4235559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E01FCB8-C48B-D244-B913-F002617F5A74}"/>
              </a:ext>
            </a:extLst>
          </p:cNvPr>
          <p:cNvSpPr>
            <a:spLocks noGrp="1"/>
          </p:cNvSpPr>
          <p:nvPr>
            <p:ph type="title"/>
          </p:nvPr>
        </p:nvSpPr>
        <p:spPr/>
        <p:txBody>
          <a:bodyPr/>
          <a:lstStyle/>
          <a:p>
            <a:r>
              <a:rPr lang="pt-BR" dirty="0"/>
              <a:t>Aumentando a Segurança da Autenticação por Senha</a:t>
            </a:r>
            <a:endParaRPr lang="en-US" dirty="0"/>
          </a:p>
        </p:txBody>
      </p:sp>
      <p:pic>
        <p:nvPicPr>
          <p:cNvPr id="6" name="Espaço Reservado para Conteúdo 5" descr="Diagrama&#10;&#10;Descrição gerada automaticamente">
            <a:extLst>
              <a:ext uri="{FF2B5EF4-FFF2-40B4-BE49-F238E27FC236}">
                <a16:creationId xmlns:a16="http://schemas.microsoft.com/office/drawing/2014/main" id="{27106F4D-4C19-69BC-011D-E4521F6E2FBA}"/>
              </a:ext>
            </a:extLst>
          </p:cNvPr>
          <p:cNvPicPr>
            <a:picLocks noGrp="1" noChangeAspect="1"/>
          </p:cNvPicPr>
          <p:nvPr>
            <p:ph idx="1"/>
          </p:nvPr>
        </p:nvPicPr>
        <p:blipFill>
          <a:blip r:embed="rId2"/>
          <a:stretch>
            <a:fillRect/>
          </a:stretch>
        </p:blipFill>
        <p:spPr>
          <a:xfrm>
            <a:off x="346294" y="1690688"/>
            <a:ext cx="6543364" cy="4351338"/>
          </a:xfrm>
          <a:noFill/>
        </p:spPr>
      </p:pic>
      <p:sp>
        <p:nvSpPr>
          <p:cNvPr id="4" name="Espaço Reservado para Número de Slide 3">
            <a:extLst>
              <a:ext uri="{FF2B5EF4-FFF2-40B4-BE49-F238E27FC236}">
                <a16:creationId xmlns:a16="http://schemas.microsoft.com/office/drawing/2014/main" id="{53678F03-0D3F-544C-7582-24DE0B98BAF0}"/>
              </a:ext>
            </a:extLst>
          </p:cNvPr>
          <p:cNvSpPr>
            <a:spLocks noGrp="1"/>
          </p:cNvSpPr>
          <p:nvPr>
            <p:ph type="sldNum" sz="quarter" idx="12"/>
          </p:nvPr>
        </p:nvSpPr>
        <p:spPr/>
        <p:txBody>
          <a:bodyPr anchor="ctr">
            <a:normAutofit fontScale="55000" lnSpcReduction="20000"/>
          </a:bodyPr>
          <a:lstStyle/>
          <a:p>
            <a:pPr>
              <a:spcAft>
                <a:spcPts val="600"/>
              </a:spcAft>
            </a:pPr>
            <a:fld id="{0C5D0930-108B-4061-9D56-15AC90674998}" type="slidenum">
              <a:rPr lang="pt-BR" smtClean="0"/>
              <a:pPr>
                <a:spcAft>
                  <a:spcPts val="600"/>
                </a:spcAft>
              </a:pPr>
              <a:t>15</a:t>
            </a:fld>
            <a:endParaRPr lang="pt-BR"/>
          </a:p>
        </p:txBody>
      </p:sp>
      <p:sp>
        <p:nvSpPr>
          <p:cNvPr id="8" name="CaixaDeTexto 7">
            <a:extLst>
              <a:ext uri="{FF2B5EF4-FFF2-40B4-BE49-F238E27FC236}">
                <a16:creationId xmlns:a16="http://schemas.microsoft.com/office/drawing/2014/main" id="{943D9189-49B9-3CD5-0302-B6D566F27790}"/>
              </a:ext>
            </a:extLst>
          </p:cNvPr>
          <p:cNvSpPr txBox="1"/>
          <p:nvPr/>
        </p:nvSpPr>
        <p:spPr>
          <a:xfrm>
            <a:off x="7548372" y="2296696"/>
            <a:ext cx="4146804" cy="3139321"/>
          </a:xfrm>
          <a:prstGeom prst="rect">
            <a:avLst/>
          </a:prstGeom>
          <a:noFill/>
          <a:ln w="38100">
            <a:solidFill>
              <a:srgbClr val="00004E"/>
            </a:solidFill>
          </a:ln>
        </p:spPr>
        <p:txBody>
          <a:bodyPr wrap="square">
            <a:spAutoFit/>
          </a:bodyPr>
          <a:lstStyle/>
          <a:p>
            <a:pPr algn="just"/>
            <a:r>
              <a:rPr lang="pt-BR" dirty="0"/>
              <a:t>O sal protege os </a:t>
            </a:r>
            <a:r>
              <a:rPr lang="pt-BR" dirty="0" err="1"/>
              <a:t>hashes</a:t>
            </a:r>
            <a:r>
              <a:rPr lang="pt-BR" dirty="0"/>
              <a:t> das senhas por tornar impraticável o cálculo prévio de tabelas de </a:t>
            </a:r>
            <a:r>
              <a:rPr lang="pt-BR" dirty="0" err="1"/>
              <a:t>hashes</a:t>
            </a:r>
            <a:r>
              <a:rPr lang="pt-BR" dirty="0"/>
              <a:t> para o ataque do dicionário. </a:t>
            </a:r>
          </a:p>
          <a:p>
            <a:pPr algn="just"/>
            <a:r>
              <a:rPr lang="pt-BR" dirty="0"/>
              <a:t>Ao concatenar um sal aleatório com 64 bits de comprimento (8 bytes) a uma senha, essa combinação poderá gerar 264 </a:t>
            </a:r>
            <a:r>
              <a:rPr lang="pt-BR" dirty="0" err="1"/>
              <a:t>hashes</a:t>
            </a:r>
            <a:r>
              <a:rPr lang="pt-BR" dirty="0"/>
              <a:t> distintos para a mesma senha, o que torna inviável computar e armazenar previamente todos os </a:t>
            </a:r>
            <a:r>
              <a:rPr lang="pt-BR" dirty="0" err="1"/>
              <a:t>hashes</a:t>
            </a:r>
            <a:r>
              <a:rPr lang="pt-BR" dirty="0"/>
              <a:t> possíveis para cada palavra do dicionário.</a:t>
            </a:r>
          </a:p>
        </p:txBody>
      </p:sp>
    </p:spTree>
    <p:extLst>
      <p:ext uri="{BB962C8B-B14F-4D97-AF65-F5344CB8AC3E}">
        <p14:creationId xmlns:p14="http://schemas.microsoft.com/office/powerpoint/2010/main" val="21727007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EE2286-B7F9-C625-8AE1-FC3D77F41336}"/>
              </a:ext>
            </a:extLst>
          </p:cNvPr>
          <p:cNvSpPr>
            <a:spLocks noGrp="1"/>
          </p:cNvSpPr>
          <p:nvPr>
            <p:ph type="title"/>
          </p:nvPr>
        </p:nvSpPr>
        <p:spPr/>
        <p:txBody>
          <a:bodyPr/>
          <a:lstStyle/>
          <a:p>
            <a:r>
              <a:rPr lang="pt-BR" dirty="0"/>
              <a:t>Aumentando a Segurança da Autenticação por Senha</a:t>
            </a:r>
          </a:p>
        </p:txBody>
      </p:sp>
      <p:sp>
        <p:nvSpPr>
          <p:cNvPr id="3" name="Espaço Reservado para Conteúdo 2">
            <a:extLst>
              <a:ext uri="{FF2B5EF4-FFF2-40B4-BE49-F238E27FC236}">
                <a16:creationId xmlns:a16="http://schemas.microsoft.com/office/drawing/2014/main" id="{D11750DF-D946-AEB6-1B8E-0B3929E2E790}"/>
              </a:ext>
            </a:extLst>
          </p:cNvPr>
          <p:cNvSpPr>
            <a:spLocks noGrp="1"/>
          </p:cNvSpPr>
          <p:nvPr>
            <p:ph idx="1"/>
          </p:nvPr>
        </p:nvSpPr>
        <p:spPr/>
        <p:txBody>
          <a:bodyPr/>
          <a:lstStyle/>
          <a:p>
            <a:r>
              <a:rPr lang="pt-BR" dirty="0"/>
              <a:t>Autenticação por senha é comum em sistemas operacionais, </a:t>
            </a:r>
          </a:p>
          <a:p>
            <a:pPr lvl="1"/>
            <a:r>
              <a:rPr lang="pt-BR" dirty="0"/>
              <a:t>Mas é vulnerável.</a:t>
            </a:r>
          </a:p>
          <a:p>
            <a:r>
              <a:rPr lang="pt-BR" dirty="0"/>
              <a:t>Para aumentar a segurança, utiliza-se funções unidirecionais, como os resumos criptográficos.</a:t>
            </a:r>
          </a:p>
          <a:p>
            <a:r>
              <a:rPr lang="pt-BR" dirty="0"/>
              <a:t>Os resumos criptográficos são obtidos a partir das senhas dos usuários e armazenados junto com um "sal" aleatório.</a:t>
            </a:r>
          </a:p>
          <a:p>
            <a:r>
              <a:rPr lang="pt-BR" dirty="0"/>
              <a:t>O "</a:t>
            </a:r>
            <a:r>
              <a:rPr lang="pt-BR" b="1" dirty="0">
                <a:solidFill>
                  <a:srgbClr val="FF0000"/>
                </a:solidFill>
              </a:rPr>
              <a:t>sal</a:t>
            </a:r>
            <a:r>
              <a:rPr lang="pt-BR" dirty="0"/>
              <a:t>" é um número aleatório concatenado à senha antes do cálculo do </a:t>
            </a:r>
            <a:r>
              <a:rPr lang="pt-BR" dirty="0" err="1"/>
              <a:t>hash</a:t>
            </a:r>
            <a:r>
              <a:rPr lang="pt-BR" dirty="0"/>
              <a:t>.</a:t>
            </a:r>
          </a:p>
          <a:p>
            <a:r>
              <a:rPr lang="pt-BR" dirty="0"/>
              <a:t>Esse método dificulta o ataque do dicionário, aumentando a segurança do sistema.</a:t>
            </a:r>
          </a:p>
        </p:txBody>
      </p:sp>
      <p:sp>
        <p:nvSpPr>
          <p:cNvPr id="4" name="Espaço Reservado para Número de Slide 3">
            <a:extLst>
              <a:ext uri="{FF2B5EF4-FFF2-40B4-BE49-F238E27FC236}">
                <a16:creationId xmlns:a16="http://schemas.microsoft.com/office/drawing/2014/main" id="{D5167EE3-8686-0379-35FB-2AB6579260C7}"/>
              </a:ext>
            </a:extLst>
          </p:cNvPr>
          <p:cNvSpPr>
            <a:spLocks noGrp="1"/>
          </p:cNvSpPr>
          <p:nvPr>
            <p:ph type="sldNum" sz="quarter" idx="12"/>
          </p:nvPr>
        </p:nvSpPr>
        <p:spPr/>
        <p:txBody>
          <a:bodyPr/>
          <a:lstStyle/>
          <a:p>
            <a:fld id="{0C5D0930-108B-4061-9D56-15AC90674998}" type="slidenum">
              <a:rPr lang="pt-BR" smtClean="0"/>
              <a:t>16</a:t>
            </a:fld>
            <a:endParaRPr lang="pt-BR"/>
          </a:p>
        </p:txBody>
      </p:sp>
    </p:spTree>
    <p:extLst>
      <p:ext uri="{BB962C8B-B14F-4D97-AF65-F5344CB8AC3E}">
        <p14:creationId xmlns:p14="http://schemas.microsoft.com/office/powerpoint/2010/main" val="4006943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5D3B55-0BC1-AB45-37E1-B8817749CD6A}"/>
              </a:ext>
            </a:extLst>
          </p:cNvPr>
          <p:cNvSpPr>
            <a:spLocks noGrp="1"/>
          </p:cNvSpPr>
          <p:nvPr>
            <p:ph type="title"/>
          </p:nvPr>
        </p:nvSpPr>
        <p:spPr/>
        <p:txBody>
          <a:bodyPr/>
          <a:lstStyle/>
          <a:p>
            <a:r>
              <a:rPr lang="pt-BR" dirty="0"/>
              <a:t>Senhas descartáveis</a:t>
            </a:r>
          </a:p>
        </p:txBody>
      </p:sp>
      <p:pic>
        <p:nvPicPr>
          <p:cNvPr id="6" name="Espaço Reservado para Conteúdo 5">
            <a:extLst>
              <a:ext uri="{FF2B5EF4-FFF2-40B4-BE49-F238E27FC236}">
                <a16:creationId xmlns:a16="http://schemas.microsoft.com/office/drawing/2014/main" id="{3E18B250-51D5-1347-FA1F-48495FE77292}"/>
              </a:ext>
            </a:extLst>
          </p:cNvPr>
          <p:cNvPicPr>
            <a:picLocks noGrp="1" noChangeAspect="1"/>
          </p:cNvPicPr>
          <p:nvPr>
            <p:ph idx="1"/>
          </p:nvPr>
        </p:nvPicPr>
        <p:blipFill>
          <a:blip r:embed="rId2"/>
          <a:stretch>
            <a:fillRect/>
          </a:stretch>
        </p:blipFill>
        <p:spPr>
          <a:xfrm>
            <a:off x="3355858" y="2915292"/>
            <a:ext cx="5315692" cy="2172003"/>
          </a:xfrm>
        </p:spPr>
      </p:pic>
      <p:sp>
        <p:nvSpPr>
          <p:cNvPr id="4" name="Espaço Reservado para Número de Slide 3">
            <a:extLst>
              <a:ext uri="{FF2B5EF4-FFF2-40B4-BE49-F238E27FC236}">
                <a16:creationId xmlns:a16="http://schemas.microsoft.com/office/drawing/2014/main" id="{0634943F-C0B0-775A-101D-B9A979038D27}"/>
              </a:ext>
            </a:extLst>
          </p:cNvPr>
          <p:cNvSpPr>
            <a:spLocks noGrp="1"/>
          </p:cNvSpPr>
          <p:nvPr>
            <p:ph type="sldNum" sz="quarter" idx="12"/>
          </p:nvPr>
        </p:nvSpPr>
        <p:spPr/>
        <p:txBody>
          <a:bodyPr/>
          <a:lstStyle/>
          <a:p>
            <a:fld id="{0C5D0930-108B-4061-9D56-15AC90674998}" type="slidenum">
              <a:rPr lang="pt-BR" smtClean="0"/>
              <a:t>17</a:t>
            </a:fld>
            <a:endParaRPr lang="pt-BR"/>
          </a:p>
        </p:txBody>
      </p:sp>
      <p:sp>
        <p:nvSpPr>
          <p:cNvPr id="8" name="CaixaDeTexto 7">
            <a:extLst>
              <a:ext uri="{FF2B5EF4-FFF2-40B4-BE49-F238E27FC236}">
                <a16:creationId xmlns:a16="http://schemas.microsoft.com/office/drawing/2014/main" id="{E822237A-A532-397B-2693-17C9FE6B30F5}"/>
              </a:ext>
            </a:extLst>
          </p:cNvPr>
          <p:cNvSpPr txBox="1"/>
          <p:nvPr/>
        </p:nvSpPr>
        <p:spPr>
          <a:xfrm>
            <a:off x="4697030" y="5087295"/>
            <a:ext cx="3560002" cy="369332"/>
          </a:xfrm>
          <a:prstGeom prst="rect">
            <a:avLst/>
          </a:prstGeom>
          <a:noFill/>
        </p:spPr>
        <p:txBody>
          <a:bodyPr wrap="square">
            <a:spAutoFit/>
          </a:bodyPr>
          <a:lstStyle/>
          <a:p>
            <a:r>
              <a:rPr lang="pt-BR" dirty="0"/>
              <a:t>Gerador de senhas descartáveis</a:t>
            </a:r>
          </a:p>
        </p:txBody>
      </p:sp>
    </p:spTree>
    <p:extLst>
      <p:ext uri="{BB962C8B-B14F-4D97-AF65-F5344CB8AC3E}">
        <p14:creationId xmlns:p14="http://schemas.microsoft.com/office/powerpoint/2010/main" val="38746785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0E3C6D-1C6F-15E3-7AB8-D0190CF6C462}"/>
              </a:ext>
            </a:extLst>
          </p:cNvPr>
          <p:cNvSpPr>
            <a:spLocks noGrp="1"/>
          </p:cNvSpPr>
          <p:nvPr>
            <p:ph type="title"/>
          </p:nvPr>
        </p:nvSpPr>
        <p:spPr/>
        <p:txBody>
          <a:bodyPr/>
          <a:lstStyle/>
          <a:p>
            <a:r>
              <a:rPr lang="pt-BR" dirty="0"/>
              <a:t>Senhas descartáveis</a:t>
            </a:r>
          </a:p>
        </p:txBody>
      </p:sp>
      <p:sp>
        <p:nvSpPr>
          <p:cNvPr id="3" name="Espaço Reservado para Conteúdo 2">
            <a:extLst>
              <a:ext uri="{FF2B5EF4-FFF2-40B4-BE49-F238E27FC236}">
                <a16:creationId xmlns:a16="http://schemas.microsoft.com/office/drawing/2014/main" id="{0D0359CF-1EE2-AA31-5293-F8B2C8CABE73}"/>
              </a:ext>
            </a:extLst>
          </p:cNvPr>
          <p:cNvSpPr>
            <a:spLocks noGrp="1"/>
          </p:cNvSpPr>
          <p:nvPr>
            <p:ph idx="1"/>
          </p:nvPr>
        </p:nvSpPr>
        <p:spPr/>
        <p:txBody>
          <a:bodyPr>
            <a:normAutofit/>
          </a:bodyPr>
          <a:lstStyle/>
          <a:p>
            <a:r>
              <a:rPr lang="pt-BR" sz="2000" dirty="0"/>
              <a:t>Um problema comum na autenticação por senhas é o risco de roubo. </a:t>
            </a:r>
          </a:p>
          <a:p>
            <a:r>
              <a:rPr lang="pt-BR" sz="2000" dirty="0"/>
              <a:t>Para mitigar esse problema, são propostas técnicas de senhas descartáveis (OTP - </a:t>
            </a:r>
            <a:r>
              <a:rPr lang="pt-BR" sz="2000" dirty="0" err="1"/>
              <a:t>One</a:t>
            </a:r>
            <a:r>
              <a:rPr lang="pt-BR" sz="2000" dirty="0"/>
              <a:t>-Time </a:t>
            </a:r>
            <a:r>
              <a:rPr lang="pt-BR" sz="2000" dirty="0" err="1"/>
              <a:t>Passwords</a:t>
            </a:r>
            <a:r>
              <a:rPr lang="pt-BR" sz="2000" dirty="0"/>
              <a:t>). </a:t>
            </a:r>
          </a:p>
          <a:p>
            <a:r>
              <a:rPr lang="pt-BR" sz="2000" dirty="0"/>
              <a:t>Essas senhas só podem ser usadas uma vez, perdendo sua validade após o uso. Existem várias formas de gerar e utilizar senhas descartáveis, incluindo:</a:t>
            </a:r>
          </a:p>
          <a:p>
            <a:r>
              <a:rPr lang="pt-BR" sz="2000" dirty="0"/>
              <a:t>Armazenamento de uma lista sequencial de senhas (ou seus resumos) no sistema e fornecimento dessa lista ao usuário, em papel ou outro suporte.</a:t>
            </a:r>
          </a:p>
          <a:p>
            <a:r>
              <a:rPr lang="pt-BR" sz="2000" dirty="0"/>
              <a:t>Após o uso bem-sucedido de uma senha, ela é eliminada das listas do usuário e do sistema.</a:t>
            </a:r>
          </a:p>
          <a:p>
            <a:r>
              <a:rPr lang="pt-BR" sz="2000" dirty="0"/>
              <a:t>As listas de senhas podem ser entregues ao usuário impressas ou fornecidas por outros meios, como mensagens SMS.</a:t>
            </a:r>
          </a:p>
        </p:txBody>
      </p:sp>
      <p:sp>
        <p:nvSpPr>
          <p:cNvPr id="4" name="Espaço Reservado para Número de Slide 3">
            <a:extLst>
              <a:ext uri="{FF2B5EF4-FFF2-40B4-BE49-F238E27FC236}">
                <a16:creationId xmlns:a16="http://schemas.microsoft.com/office/drawing/2014/main" id="{96DD5458-04BF-E571-056A-173F4110A603}"/>
              </a:ext>
            </a:extLst>
          </p:cNvPr>
          <p:cNvSpPr>
            <a:spLocks noGrp="1"/>
          </p:cNvSpPr>
          <p:nvPr>
            <p:ph type="sldNum" sz="quarter" idx="12"/>
          </p:nvPr>
        </p:nvSpPr>
        <p:spPr/>
        <p:txBody>
          <a:bodyPr/>
          <a:lstStyle/>
          <a:p>
            <a:fld id="{0C5D0930-108B-4061-9D56-15AC90674998}" type="slidenum">
              <a:rPr lang="pt-BR" smtClean="0"/>
              <a:t>18</a:t>
            </a:fld>
            <a:endParaRPr lang="pt-BR"/>
          </a:p>
        </p:txBody>
      </p:sp>
      <p:pic>
        <p:nvPicPr>
          <p:cNvPr id="6" name="Imagem 5">
            <a:extLst>
              <a:ext uri="{FF2B5EF4-FFF2-40B4-BE49-F238E27FC236}">
                <a16:creationId xmlns:a16="http://schemas.microsoft.com/office/drawing/2014/main" id="{1231ACFA-7300-51C8-85D2-AC6816C4D00C}"/>
              </a:ext>
            </a:extLst>
          </p:cNvPr>
          <p:cNvPicPr>
            <a:picLocks noChangeAspect="1"/>
          </p:cNvPicPr>
          <p:nvPr/>
        </p:nvPicPr>
        <p:blipFill>
          <a:blip r:embed="rId2"/>
          <a:stretch>
            <a:fillRect/>
          </a:stretch>
        </p:blipFill>
        <p:spPr>
          <a:xfrm>
            <a:off x="3720072" y="5054399"/>
            <a:ext cx="8354591" cy="1438476"/>
          </a:xfrm>
          <a:prstGeom prst="rect">
            <a:avLst/>
          </a:prstGeom>
        </p:spPr>
      </p:pic>
    </p:spTree>
    <p:extLst>
      <p:ext uri="{BB962C8B-B14F-4D97-AF65-F5344CB8AC3E}">
        <p14:creationId xmlns:p14="http://schemas.microsoft.com/office/powerpoint/2010/main" val="113323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E1DD37-1DFA-C1BF-FA8E-DDDBB11ABE9A}"/>
              </a:ext>
            </a:extLst>
          </p:cNvPr>
          <p:cNvSpPr>
            <a:spLocks noGrp="1"/>
          </p:cNvSpPr>
          <p:nvPr>
            <p:ph type="title"/>
          </p:nvPr>
        </p:nvSpPr>
        <p:spPr/>
        <p:txBody>
          <a:bodyPr/>
          <a:lstStyle/>
          <a:p>
            <a:r>
              <a:rPr lang="pt-BR" dirty="0"/>
              <a:t>Algoritmo OTP de Lamport</a:t>
            </a:r>
          </a:p>
        </p:txBody>
      </p:sp>
      <p:sp>
        <p:nvSpPr>
          <p:cNvPr id="3" name="Espaço Reservado para Conteúdo 2">
            <a:extLst>
              <a:ext uri="{FF2B5EF4-FFF2-40B4-BE49-F238E27FC236}">
                <a16:creationId xmlns:a16="http://schemas.microsoft.com/office/drawing/2014/main" id="{7D5274DD-EC26-4DCD-138C-0CD25431BA27}"/>
              </a:ext>
            </a:extLst>
          </p:cNvPr>
          <p:cNvSpPr>
            <a:spLocks noGrp="1"/>
          </p:cNvSpPr>
          <p:nvPr>
            <p:ph idx="1"/>
          </p:nvPr>
        </p:nvSpPr>
        <p:spPr/>
        <p:txBody>
          <a:bodyPr/>
          <a:lstStyle/>
          <a:p>
            <a:r>
              <a:rPr lang="pt-BR" dirty="0"/>
              <a:t>É uma variante da lista de senhas conhecida. </a:t>
            </a:r>
          </a:p>
          <a:p>
            <a:r>
              <a:rPr lang="pt-BR" dirty="0"/>
              <a:t>Ele consiste em criar uma sequência de senhas:</a:t>
            </a:r>
          </a:p>
          <a:p>
            <a:pPr lvl="1"/>
            <a:r>
              <a:rPr lang="pt-BR" dirty="0"/>
              <a:t>s0,s1,s2, · · · ,sn−1,</a:t>
            </a:r>
          </a:p>
          <a:p>
            <a:pPr lvl="1"/>
            <a:r>
              <a:rPr lang="pt-BR" dirty="0" err="1"/>
              <a:t>sn</a:t>
            </a:r>
            <a:r>
              <a:rPr lang="pt-BR" dirty="0"/>
              <a:t> com s0 aleatório e si = </a:t>
            </a:r>
            <a:r>
              <a:rPr lang="pt-BR" dirty="0" err="1"/>
              <a:t>hash</a:t>
            </a:r>
            <a:r>
              <a:rPr lang="pt-BR" dirty="0"/>
              <a:t>(si−1) ∀i &gt; 0, sendo </a:t>
            </a:r>
            <a:r>
              <a:rPr lang="pt-BR" dirty="0" err="1"/>
              <a:t>hash</a:t>
            </a:r>
            <a:r>
              <a:rPr lang="pt-BR" dirty="0"/>
              <a:t>(x) uma função de resumo criptográfico conhecida:</a:t>
            </a:r>
          </a:p>
        </p:txBody>
      </p:sp>
      <p:sp>
        <p:nvSpPr>
          <p:cNvPr id="4" name="Espaço Reservado para Número de Slide 3">
            <a:extLst>
              <a:ext uri="{FF2B5EF4-FFF2-40B4-BE49-F238E27FC236}">
                <a16:creationId xmlns:a16="http://schemas.microsoft.com/office/drawing/2014/main" id="{A3769F81-554C-1A6D-43A4-A257AE93707E}"/>
              </a:ext>
            </a:extLst>
          </p:cNvPr>
          <p:cNvSpPr>
            <a:spLocks noGrp="1"/>
          </p:cNvSpPr>
          <p:nvPr>
            <p:ph type="sldNum" sz="quarter" idx="12"/>
          </p:nvPr>
        </p:nvSpPr>
        <p:spPr/>
        <p:txBody>
          <a:bodyPr/>
          <a:lstStyle/>
          <a:p>
            <a:fld id="{0C5D0930-108B-4061-9D56-15AC90674998}" type="slidenum">
              <a:rPr lang="pt-BR" smtClean="0"/>
              <a:t>19</a:t>
            </a:fld>
            <a:endParaRPr lang="pt-BR"/>
          </a:p>
        </p:txBody>
      </p:sp>
      <p:pic>
        <p:nvPicPr>
          <p:cNvPr id="6" name="Imagem 5">
            <a:extLst>
              <a:ext uri="{FF2B5EF4-FFF2-40B4-BE49-F238E27FC236}">
                <a16:creationId xmlns:a16="http://schemas.microsoft.com/office/drawing/2014/main" id="{D240C9AD-EEBD-3C06-698B-5F0C4DF551BF}"/>
              </a:ext>
            </a:extLst>
          </p:cNvPr>
          <p:cNvPicPr>
            <a:picLocks noChangeAspect="1"/>
          </p:cNvPicPr>
          <p:nvPr/>
        </p:nvPicPr>
        <p:blipFill>
          <a:blip r:embed="rId2"/>
          <a:stretch>
            <a:fillRect/>
          </a:stretch>
        </p:blipFill>
        <p:spPr>
          <a:xfrm>
            <a:off x="2348784" y="4120166"/>
            <a:ext cx="7494432" cy="616426"/>
          </a:xfrm>
          <a:prstGeom prst="rect">
            <a:avLst/>
          </a:prstGeom>
        </p:spPr>
      </p:pic>
    </p:spTree>
    <p:extLst>
      <p:ext uri="{BB962C8B-B14F-4D97-AF65-F5344CB8AC3E}">
        <p14:creationId xmlns:p14="http://schemas.microsoft.com/office/powerpoint/2010/main" val="1929773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7E4D47-A371-ACE0-DC10-F340C7312B56}"/>
              </a:ext>
            </a:extLst>
          </p:cNvPr>
          <p:cNvSpPr>
            <a:spLocks noGrp="1"/>
          </p:cNvSpPr>
          <p:nvPr>
            <p:ph type="title"/>
          </p:nvPr>
        </p:nvSpPr>
        <p:spPr/>
        <p:txBody>
          <a:bodyPr/>
          <a:lstStyle/>
          <a:p>
            <a:r>
              <a:rPr lang="pt-BR" dirty="0"/>
              <a:t>Roteiro de Aula: Autenticação</a:t>
            </a:r>
          </a:p>
        </p:txBody>
      </p:sp>
      <p:sp>
        <p:nvSpPr>
          <p:cNvPr id="3" name="Espaço Reservado para Conteúdo 2">
            <a:extLst>
              <a:ext uri="{FF2B5EF4-FFF2-40B4-BE49-F238E27FC236}">
                <a16:creationId xmlns:a16="http://schemas.microsoft.com/office/drawing/2014/main" id="{579C72E0-B16F-5797-A61E-95379CCBF08F}"/>
              </a:ext>
            </a:extLst>
          </p:cNvPr>
          <p:cNvSpPr>
            <a:spLocks noGrp="1"/>
          </p:cNvSpPr>
          <p:nvPr>
            <p:ph sz="half" idx="1"/>
          </p:nvPr>
        </p:nvSpPr>
        <p:spPr/>
        <p:txBody>
          <a:bodyPr>
            <a:normAutofit/>
          </a:bodyPr>
          <a:lstStyle/>
          <a:p>
            <a:pPr>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Conceitos Básicos  </a:t>
            </a:r>
          </a:p>
          <a:p>
            <a:pPr lvl="1">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Definição de autenticação.</a:t>
            </a:r>
          </a:p>
          <a:p>
            <a:pPr lvl="1">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Importância da autenticação na segurança da informação.</a:t>
            </a:r>
          </a:p>
          <a:p>
            <a:pPr>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Tipos de autenticação:</a:t>
            </a:r>
          </a:p>
          <a:p>
            <a:pPr lvl="1">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Autenticação por conhecimento (senhas).</a:t>
            </a:r>
          </a:p>
          <a:p>
            <a:pPr lvl="1">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Autenticação por posse (tokens, cartões).</a:t>
            </a:r>
          </a:p>
          <a:p>
            <a:pPr lvl="1">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Autenticação biométrica.</a:t>
            </a:r>
          </a:p>
        </p:txBody>
      </p:sp>
      <p:sp>
        <p:nvSpPr>
          <p:cNvPr id="4" name="Espaço Reservado para Conteúdo 3">
            <a:extLst>
              <a:ext uri="{FF2B5EF4-FFF2-40B4-BE49-F238E27FC236}">
                <a16:creationId xmlns:a16="http://schemas.microsoft.com/office/drawing/2014/main" id="{28F41558-8E0B-DFA8-7DE9-8B77850B1E9D}"/>
              </a:ext>
            </a:extLst>
          </p:cNvPr>
          <p:cNvSpPr>
            <a:spLocks noGrp="1"/>
          </p:cNvSpPr>
          <p:nvPr>
            <p:ph sz="half" idx="2"/>
          </p:nvPr>
        </p:nvSpPr>
        <p:spPr/>
        <p:txBody>
          <a:bodyPr>
            <a:normAutofit/>
          </a:bodyPr>
          <a:lstStyle/>
          <a:p>
            <a:pPr>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Sistemas de Autenticação </a:t>
            </a:r>
            <a:endParaRPr lang="pt-BR" sz="1800" dirty="0"/>
          </a:p>
          <a:p>
            <a:pPr lvl="1">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Protocolos de autenticação mais comuns (</a:t>
            </a:r>
            <a:r>
              <a:rPr lang="pt-BR" sz="1800" kern="100" dirty="0" err="1">
                <a:effectLst/>
                <a:latin typeface="Aptos" panose="020B0004020202020204" pitchFamily="34" charset="0"/>
                <a:ea typeface="Aptos" panose="020B0004020202020204" pitchFamily="34" charset="0"/>
                <a:cs typeface="Times New Roman" panose="02020603050405020304" pitchFamily="18" charset="0"/>
              </a:rPr>
              <a:t>OAuth</a:t>
            </a:r>
            <a:r>
              <a:rPr lang="pt-BR" sz="1800" kern="100" dirty="0">
                <a:effectLst/>
                <a:latin typeface="Aptos" panose="020B0004020202020204" pitchFamily="34" charset="0"/>
                <a:ea typeface="Aptos" panose="020B0004020202020204" pitchFamily="34" charset="0"/>
                <a:cs typeface="Times New Roman" panose="02020603050405020304" pitchFamily="18" charset="0"/>
              </a:rPr>
              <a:t>, </a:t>
            </a:r>
            <a:r>
              <a:rPr lang="pt-BR" sz="1800" kern="100" dirty="0" err="1">
                <a:effectLst/>
                <a:latin typeface="Aptos" panose="020B0004020202020204" pitchFamily="34" charset="0"/>
                <a:ea typeface="Aptos" panose="020B0004020202020204" pitchFamily="34" charset="0"/>
                <a:cs typeface="Times New Roman" panose="02020603050405020304" pitchFamily="18" charset="0"/>
              </a:rPr>
              <a:t>OpenID</a:t>
            </a:r>
            <a:r>
              <a:rPr lang="pt-BR" sz="1800" kern="100" dirty="0">
                <a:effectLst/>
                <a:latin typeface="Aptos" panose="020B0004020202020204" pitchFamily="34" charset="0"/>
                <a:ea typeface="Aptos" panose="020B0004020202020204" pitchFamily="34" charset="0"/>
                <a:cs typeface="Times New Roman" panose="02020603050405020304" pitchFamily="18" charset="0"/>
              </a:rPr>
              <a:t>, SAML).</a:t>
            </a:r>
          </a:p>
          <a:p>
            <a:pPr lvl="1">
              <a:lnSpc>
                <a:spcPct val="107000"/>
              </a:lnSpc>
              <a:spcAft>
                <a:spcPts val="800"/>
              </a:spcAft>
            </a:pPr>
            <a:r>
              <a:rPr lang="pt-BR" sz="1800" kern="100" dirty="0">
                <a:effectLst/>
                <a:latin typeface="Aptos" panose="020B0004020202020204" pitchFamily="34" charset="0"/>
                <a:ea typeface="Aptos" panose="020B0004020202020204" pitchFamily="34" charset="0"/>
                <a:cs typeface="Times New Roman" panose="02020603050405020304" pitchFamily="18" charset="0"/>
              </a:rPr>
              <a:t>Autenticação de dois fatores (2FA) e multifator (MFA).</a:t>
            </a:r>
          </a:p>
          <a:p>
            <a:endParaRPr lang="pt-BR" dirty="0"/>
          </a:p>
        </p:txBody>
      </p:sp>
      <p:sp>
        <p:nvSpPr>
          <p:cNvPr id="5" name="Espaço Reservado para Número de Slide 4">
            <a:extLst>
              <a:ext uri="{FF2B5EF4-FFF2-40B4-BE49-F238E27FC236}">
                <a16:creationId xmlns:a16="http://schemas.microsoft.com/office/drawing/2014/main" id="{80E85A28-F00A-A954-EACC-F529FF97E32D}"/>
              </a:ext>
            </a:extLst>
          </p:cNvPr>
          <p:cNvSpPr>
            <a:spLocks noGrp="1"/>
          </p:cNvSpPr>
          <p:nvPr>
            <p:ph type="sldNum" sz="quarter" idx="12"/>
          </p:nvPr>
        </p:nvSpPr>
        <p:spPr/>
        <p:txBody>
          <a:bodyPr/>
          <a:lstStyle/>
          <a:p>
            <a:fld id="{0C5D0930-108B-4061-9D56-15AC90674998}" type="slidenum">
              <a:rPr lang="pt-BR" smtClean="0"/>
              <a:t>2</a:t>
            </a:fld>
            <a:endParaRPr lang="pt-BR"/>
          </a:p>
        </p:txBody>
      </p:sp>
    </p:spTree>
    <p:extLst>
      <p:ext uri="{BB962C8B-B14F-4D97-AF65-F5344CB8AC3E}">
        <p14:creationId xmlns:p14="http://schemas.microsoft.com/office/powerpoint/2010/main" val="39091624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C3FAF1-BB65-EF09-9C14-34B369E9B4AF}"/>
              </a:ext>
            </a:extLst>
          </p:cNvPr>
          <p:cNvSpPr>
            <a:spLocks noGrp="1"/>
          </p:cNvSpPr>
          <p:nvPr>
            <p:ph type="title"/>
          </p:nvPr>
        </p:nvSpPr>
        <p:spPr/>
        <p:txBody>
          <a:bodyPr/>
          <a:lstStyle/>
          <a:p>
            <a:r>
              <a:rPr lang="pt-BR" dirty="0"/>
              <a:t>Senhas descartáveis</a:t>
            </a:r>
          </a:p>
        </p:txBody>
      </p:sp>
      <p:sp>
        <p:nvSpPr>
          <p:cNvPr id="3" name="Espaço Reservado para Conteúdo 2">
            <a:extLst>
              <a:ext uri="{FF2B5EF4-FFF2-40B4-BE49-F238E27FC236}">
                <a16:creationId xmlns:a16="http://schemas.microsoft.com/office/drawing/2014/main" id="{D5144271-5A26-ECB8-FFF3-F8AC481D8843}"/>
              </a:ext>
            </a:extLst>
          </p:cNvPr>
          <p:cNvSpPr>
            <a:spLocks noGrp="1"/>
          </p:cNvSpPr>
          <p:nvPr>
            <p:ph idx="1"/>
          </p:nvPr>
        </p:nvSpPr>
        <p:spPr/>
        <p:txBody>
          <a:bodyPr>
            <a:normAutofit fontScale="85000" lnSpcReduction="10000"/>
          </a:bodyPr>
          <a:lstStyle/>
          <a:p>
            <a:r>
              <a:rPr lang="pt-BR" dirty="0"/>
              <a:t>O servidor e o cliente utilizam um sistema de senhas temporárias (OTP - </a:t>
            </a:r>
            <a:r>
              <a:rPr lang="pt-BR" dirty="0" err="1"/>
              <a:t>One</a:t>
            </a:r>
            <a:r>
              <a:rPr lang="pt-BR" dirty="0"/>
              <a:t>-Time </a:t>
            </a:r>
            <a:r>
              <a:rPr lang="pt-BR" dirty="0" err="1"/>
              <a:t>Passwords</a:t>
            </a:r>
            <a:r>
              <a:rPr lang="pt-BR" dirty="0"/>
              <a:t>).</a:t>
            </a:r>
          </a:p>
          <a:p>
            <a:pPr lvl="1"/>
            <a:r>
              <a:rPr lang="pt-BR" dirty="0"/>
              <a:t>O cliente informa ao servidor o valor de 𝑠𝑛</a:t>
            </a:r>
            <a:r>
              <a:rPr lang="pt-BR" dirty="0" err="1"/>
              <a:t>sn</a:t>
            </a:r>
            <a:r>
              <a:rPr lang="pt-BR" dirty="0"/>
              <a:t>​ previamente.</a:t>
            </a:r>
          </a:p>
          <a:p>
            <a:pPr lvl="1"/>
            <a:r>
              <a:rPr lang="pt-BR" dirty="0"/>
              <a:t>Ao acessar o servidor, o cliente informa o valor de 𝑠𝑛−1sn−1​.</a:t>
            </a:r>
          </a:p>
          <a:p>
            <a:pPr lvl="1"/>
            <a:r>
              <a:rPr lang="pt-BR" dirty="0"/>
              <a:t>O servidor compara ℎ𝑎𝑠ℎ(𝑠𝑛−1)</a:t>
            </a:r>
            <a:r>
              <a:rPr lang="pt-BR" dirty="0" err="1"/>
              <a:t>hash</a:t>
            </a:r>
            <a:r>
              <a:rPr lang="pt-BR" dirty="0"/>
              <a:t>(sn−1​) com o valor de 𝑠𝑛</a:t>
            </a:r>
            <a:r>
              <a:rPr lang="pt-BR" dirty="0" err="1"/>
              <a:t>sn</a:t>
            </a:r>
            <a:r>
              <a:rPr lang="pt-BR" dirty="0"/>
              <a:t>​ previamente informado. Se forem iguais, o cliente está autenticado e ambos descartam 𝑠𝑛</a:t>
            </a:r>
            <a:r>
              <a:rPr lang="pt-BR" dirty="0" err="1"/>
              <a:t>sn</a:t>
            </a:r>
            <a:r>
              <a:rPr lang="pt-BR" dirty="0"/>
              <a:t>​.</a:t>
            </a:r>
          </a:p>
          <a:p>
            <a:pPr lvl="1"/>
            <a:r>
              <a:rPr lang="pt-BR" dirty="0"/>
              <a:t>Para validar a próxima autenticação, será usado 𝑠𝑛−1sn−1​ e assim sucessivamente.</a:t>
            </a:r>
          </a:p>
          <a:p>
            <a:pPr lvl="1"/>
            <a:r>
              <a:rPr lang="pt-BR" dirty="0"/>
              <a:t>Um intruso que capturar uma senha 𝑠𝑛</a:t>
            </a:r>
            <a:r>
              <a:rPr lang="pt-BR" dirty="0" err="1"/>
              <a:t>sn</a:t>
            </a:r>
            <a:r>
              <a:rPr lang="pt-BR" dirty="0"/>
              <a:t>​ não poderá usá-la mais tarde, pois não conseguirá calcular 𝑠𝑛−1sn−1​ (a função ℎ𝑎𝑠ℎ(𝑥)</a:t>
            </a:r>
            <a:r>
              <a:rPr lang="pt-BR" dirty="0" err="1"/>
              <a:t>hash</a:t>
            </a:r>
            <a:r>
              <a:rPr lang="pt-BR" dirty="0"/>
              <a:t>(x) não é reversível).</a:t>
            </a:r>
          </a:p>
          <a:p>
            <a:pPr lvl="1"/>
            <a:endParaRPr lang="pt-BR" dirty="0"/>
          </a:p>
          <a:p>
            <a:r>
              <a:rPr lang="pt-BR" dirty="0"/>
              <a:t>Outra técnica é gerar senhas temporárias sob demanda:</a:t>
            </a:r>
          </a:p>
          <a:p>
            <a:pPr lvl="1"/>
            <a:r>
              <a:rPr lang="pt-BR" dirty="0"/>
              <a:t>Utiliza-se um dispositivo ou software externo.</a:t>
            </a:r>
          </a:p>
          <a:p>
            <a:pPr lvl="1"/>
            <a:r>
              <a:rPr lang="pt-BR" dirty="0"/>
              <a:t>As senhas temporárias podem ser geradas por um algoritmo de resumo que combina uma senha predefinida com a data/horário corrente.</a:t>
            </a:r>
          </a:p>
          <a:p>
            <a:pPr lvl="1"/>
            <a:r>
              <a:rPr lang="pt-BR" dirty="0"/>
              <a:t>Cliente e servidor podem calcular a senha temporária de forma independente.</a:t>
            </a:r>
          </a:p>
          <a:p>
            <a:pPr lvl="1"/>
            <a:r>
              <a:rPr lang="pt-BR" dirty="0"/>
              <a:t>Dispositivos OTP, como mostrado na Figura 28.2, são frequentemente usados em sistemas de Internet Banking</a:t>
            </a:r>
          </a:p>
          <a:p>
            <a:endParaRPr lang="pt-BR" dirty="0"/>
          </a:p>
          <a:p>
            <a:endParaRPr lang="pt-BR" dirty="0"/>
          </a:p>
        </p:txBody>
      </p:sp>
      <p:sp>
        <p:nvSpPr>
          <p:cNvPr id="4" name="Espaço Reservado para Número de Slide 3">
            <a:extLst>
              <a:ext uri="{FF2B5EF4-FFF2-40B4-BE49-F238E27FC236}">
                <a16:creationId xmlns:a16="http://schemas.microsoft.com/office/drawing/2014/main" id="{49E0DA0A-609D-0E27-DF49-9F214663ED45}"/>
              </a:ext>
            </a:extLst>
          </p:cNvPr>
          <p:cNvSpPr>
            <a:spLocks noGrp="1"/>
          </p:cNvSpPr>
          <p:nvPr>
            <p:ph type="sldNum" sz="quarter" idx="12"/>
          </p:nvPr>
        </p:nvSpPr>
        <p:spPr/>
        <p:txBody>
          <a:bodyPr/>
          <a:lstStyle/>
          <a:p>
            <a:fld id="{0C5D0930-108B-4061-9D56-15AC90674998}" type="slidenum">
              <a:rPr lang="pt-BR" smtClean="0"/>
              <a:t>20</a:t>
            </a:fld>
            <a:endParaRPr lang="pt-BR"/>
          </a:p>
        </p:txBody>
      </p:sp>
      <p:pic>
        <p:nvPicPr>
          <p:cNvPr id="1028" name="Picture 4">
            <a:extLst>
              <a:ext uri="{FF2B5EF4-FFF2-40B4-BE49-F238E27FC236}">
                <a16:creationId xmlns:a16="http://schemas.microsoft.com/office/drawing/2014/main" id="{0423E567-184A-9EA5-4367-DD43FC63E9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35896" y="105009"/>
            <a:ext cx="1508760" cy="1508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34058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147BAF-A1DB-8F92-DE6B-98481499823E}"/>
              </a:ext>
            </a:extLst>
          </p:cNvPr>
          <p:cNvSpPr>
            <a:spLocks noGrp="1"/>
          </p:cNvSpPr>
          <p:nvPr>
            <p:ph type="title"/>
          </p:nvPr>
        </p:nvSpPr>
        <p:spPr>
          <a:xfrm>
            <a:off x="839788" y="987424"/>
            <a:ext cx="3932237" cy="1069975"/>
          </a:xfrm>
        </p:spPr>
        <p:txBody>
          <a:bodyPr anchor="b">
            <a:normAutofit/>
          </a:bodyPr>
          <a:lstStyle/>
          <a:p>
            <a:r>
              <a:rPr lang="pt-BR" dirty="0"/>
              <a:t>Técnicas biométricas</a:t>
            </a:r>
          </a:p>
        </p:txBody>
      </p:sp>
      <p:pic>
        <p:nvPicPr>
          <p:cNvPr id="2050" name="Picture 2" descr="Curso Básico de Biometria - ABES">
            <a:extLst>
              <a:ext uri="{FF2B5EF4-FFF2-40B4-BE49-F238E27FC236}">
                <a16:creationId xmlns:a16="http://schemas.microsoft.com/office/drawing/2014/main" id="{7F401C22-101A-5923-9AE3-DB488FD2A3B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098"/>
          <a:stretch/>
        </p:blipFill>
        <p:spPr bwMode="auto">
          <a:xfrm>
            <a:off x="5183188" y="987425"/>
            <a:ext cx="6172200" cy="4873625"/>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3" name="Espaço Reservado para Conteúdo 2">
            <a:extLst>
              <a:ext uri="{FF2B5EF4-FFF2-40B4-BE49-F238E27FC236}">
                <a16:creationId xmlns:a16="http://schemas.microsoft.com/office/drawing/2014/main" id="{4AABD078-0378-4BE1-B039-F135B64D3910}"/>
              </a:ext>
            </a:extLst>
          </p:cNvPr>
          <p:cNvSpPr>
            <a:spLocks noGrp="1"/>
          </p:cNvSpPr>
          <p:nvPr>
            <p:ph type="body" sz="half" idx="2"/>
          </p:nvPr>
        </p:nvSpPr>
        <p:spPr>
          <a:xfrm>
            <a:off x="839788" y="2057400"/>
            <a:ext cx="3932237" cy="3811588"/>
          </a:xfrm>
        </p:spPr>
        <p:txBody>
          <a:bodyPr>
            <a:normAutofit/>
          </a:bodyPr>
          <a:lstStyle/>
          <a:p>
            <a:r>
              <a:rPr lang="pt-BR" sz="1200"/>
              <a:t>A biometria (</a:t>
            </a:r>
            <a:r>
              <a:rPr lang="pt-BR" sz="1200" err="1"/>
              <a:t>biometrics</a:t>
            </a:r>
            <a:r>
              <a:rPr lang="pt-BR" sz="1200"/>
              <a:t>) consiste em usar características físicas ou comportamentais de um indivíduo, como suas impressões digitais ou seu timbre de voz, para identificá-lo unicamente perante o sistema. Diversas características podem ser usadas para a autenticação biométrica; no entanto, elas devem obedecer a um conjunto de princípios básicos [Jain et al., 2004]:</a:t>
            </a:r>
          </a:p>
          <a:p>
            <a:r>
              <a:rPr lang="pt-BR" sz="1200"/>
              <a:t>Universalidade: a característica biométrica deve estar presente em todos os indivíduos que possam vir a ser autenticados;</a:t>
            </a:r>
          </a:p>
          <a:p>
            <a:r>
              <a:rPr lang="pt-BR" sz="1200"/>
              <a:t>Singularidade: (ou unicidade) dois indivíduos quaisquer devem apresentar valores distintos para a característica em questão;</a:t>
            </a:r>
          </a:p>
          <a:p>
            <a:r>
              <a:rPr lang="pt-BR" sz="1200"/>
              <a:t>Permanência: a característica não deve mudar ao longo do tempo, ou ao menos não deve mudar de forma abrupta; </a:t>
            </a:r>
          </a:p>
          <a:p>
            <a:r>
              <a:rPr lang="pt-BR" sz="1200"/>
              <a:t>Mensurabilidade: a característica em questão deve ser facilmente mensurável em termos quantitativos.</a:t>
            </a:r>
          </a:p>
        </p:txBody>
      </p:sp>
      <p:sp>
        <p:nvSpPr>
          <p:cNvPr id="4" name="Espaço Reservado para Número de Slide 3">
            <a:extLst>
              <a:ext uri="{FF2B5EF4-FFF2-40B4-BE49-F238E27FC236}">
                <a16:creationId xmlns:a16="http://schemas.microsoft.com/office/drawing/2014/main" id="{BF25E368-E9F4-6FC3-EF8F-C8B8DDC23BCA}"/>
              </a:ext>
            </a:extLst>
          </p:cNvPr>
          <p:cNvSpPr>
            <a:spLocks noGrp="1"/>
          </p:cNvSpPr>
          <p:nvPr>
            <p:ph type="sldNum" sz="quarter" idx="12"/>
          </p:nvPr>
        </p:nvSpPr>
        <p:spPr>
          <a:xfrm>
            <a:off x="11112000" y="6610201"/>
            <a:ext cx="720000" cy="216000"/>
          </a:xfrm>
        </p:spPr>
        <p:txBody>
          <a:bodyPr anchor="ctr">
            <a:normAutofit/>
          </a:bodyPr>
          <a:lstStyle/>
          <a:p>
            <a:pPr>
              <a:lnSpc>
                <a:spcPct val="90000"/>
              </a:lnSpc>
              <a:spcAft>
                <a:spcPts val="600"/>
              </a:spcAft>
            </a:pPr>
            <a:fld id="{0C5D0930-108B-4061-9D56-15AC90674998}" type="slidenum">
              <a:rPr lang="pt-BR" sz="900" smtClean="0"/>
              <a:pPr>
                <a:lnSpc>
                  <a:spcPct val="90000"/>
                </a:lnSpc>
                <a:spcAft>
                  <a:spcPts val="600"/>
                </a:spcAft>
              </a:pPr>
              <a:t>21</a:t>
            </a:fld>
            <a:endParaRPr lang="pt-BR" sz="900"/>
          </a:p>
        </p:txBody>
      </p:sp>
    </p:spTree>
    <p:extLst>
      <p:ext uri="{BB962C8B-B14F-4D97-AF65-F5344CB8AC3E}">
        <p14:creationId xmlns:p14="http://schemas.microsoft.com/office/powerpoint/2010/main" val="37500301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3324E1-44BC-FFBD-7DBE-62B3B142C438}"/>
              </a:ext>
            </a:extLst>
          </p:cNvPr>
          <p:cNvSpPr>
            <a:spLocks noGrp="1"/>
          </p:cNvSpPr>
          <p:nvPr>
            <p:ph type="title"/>
          </p:nvPr>
        </p:nvSpPr>
        <p:spPr/>
        <p:txBody>
          <a:bodyPr/>
          <a:lstStyle/>
          <a:p>
            <a:r>
              <a:rPr lang="pt-BR" dirty="0"/>
              <a:t>Técnicas biométricas</a:t>
            </a:r>
          </a:p>
        </p:txBody>
      </p:sp>
      <p:sp>
        <p:nvSpPr>
          <p:cNvPr id="3" name="Espaço Reservado para Conteúdo 2">
            <a:extLst>
              <a:ext uri="{FF2B5EF4-FFF2-40B4-BE49-F238E27FC236}">
                <a16:creationId xmlns:a16="http://schemas.microsoft.com/office/drawing/2014/main" id="{FC9BF872-7E17-271D-2418-CB594E53EE65}"/>
              </a:ext>
            </a:extLst>
          </p:cNvPr>
          <p:cNvSpPr>
            <a:spLocks noGrp="1"/>
          </p:cNvSpPr>
          <p:nvPr>
            <p:ph idx="1"/>
          </p:nvPr>
        </p:nvSpPr>
        <p:spPr/>
        <p:txBody>
          <a:bodyPr/>
          <a:lstStyle/>
          <a:p>
            <a:r>
              <a:rPr lang="pt-BR" dirty="0"/>
              <a:t>As características biométricas usadas em autenticação podem ser físicas ou comportamentais.</a:t>
            </a:r>
          </a:p>
          <a:p>
            <a:pPr lvl="1"/>
            <a:r>
              <a:rPr lang="pt-BR" dirty="0"/>
              <a:t>Características físicas incluem DNA, geometria das mãos, rosto, orelhas, impressões digitais, padrão da íris e da retina.</a:t>
            </a:r>
          </a:p>
          <a:p>
            <a:pPr lvl="1"/>
            <a:r>
              <a:rPr lang="pt-BR" dirty="0"/>
              <a:t>Características comportamentais incluem assinatura, padrão de voz e dinâmica de digitação.</a:t>
            </a:r>
          </a:p>
          <a:p>
            <a:r>
              <a:rPr lang="pt-BR" dirty="0"/>
              <a:t>Os sistemas mais populares atualmente são os baseados em impressões digitais e padrão de íris. Eles são considerados confiáveis, com baixas taxas de erro, baixo custo de implantação/operação e facilidade de coleta de dados biométricos.</a:t>
            </a:r>
          </a:p>
        </p:txBody>
      </p:sp>
      <p:sp>
        <p:nvSpPr>
          <p:cNvPr id="4" name="Espaço Reservado para Número de Slide 3">
            <a:extLst>
              <a:ext uri="{FF2B5EF4-FFF2-40B4-BE49-F238E27FC236}">
                <a16:creationId xmlns:a16="http://schemas.microsoft.com/office/drawing/2014/main" id="{A02BCE24-2E08-B2B4-5C2B-337D943766C7}"/>
              </a:ext>
            </a:extLst>
          </p:cNvPr>
          <p:cNvSpPr>
            <a:spLocks noGrp="1"/>
          </p:cNvSpPr>
          <p:nvPr>
            <p:ph type="sldNum" sz="quarter" idx="12"/>
          </p:nvPr>
        </p:nvSpPr>
        <p:spPr/>
        <p:txBody>
          <a:bodyPr/>
          <a:lstStyle/>
          <a:p>
            <a:fld id="{0C5D0930-108B-4061-9D56-15AC90674998}" type="slidenum">
              <a:rPr lang="pt-BR" smtClean="0"/>
              <a:t>22</a:t>
            </a:fld>
            <a:endParaRPr lang="pt-BR"/>
          </a:p>
        </p:txBody>
      </p:sp>
    </p:spTree>
    <p:extLst>
      <p:ext uri="{BB962C8B-B14F-4D97-AF65-F5344CB8AC3E}">
        <p14:creationId xmlns:p14="http://schemas.microsoft.com/office/powerpoint/2010/main" val="41912875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D06F42-0F4B-FA31-9605-AE9253DA6B79}"/>
              </a:ext>
            </a:extLst>
          </p:cNvPr>
          <p:cNvSpPr>
            <a:spLocks noGrp="1"/>
          </p:cNvSpPr>
          <p:nvPr>
            <p:ph type="title"/>
          </p:nvPr>
        </p:nvSpPr>
        <p:spPr/>
        <p:txBody>
          <a:bodyPr/>
          <a:lstStyle/>
          <a:p>
            <a:r>
              <a:rPr lang="pt-BR" dirty="0"/>
              <a:t>Técnicas biométricas</a:t>
            </a:r>
          </a:p>
        </p:txBody>
      </p:sp>
      <p:sp>
        <p:nvSpPr>
          <p:cNvPr id="4" name="Espaço Reservado para Número de Slide 3">
            <a:extLst>
              <a:ext uri="{FF2B5EF4-FFF2-40B4-BE49-F238E27FC236}">
                <a16:creationId xmlns:a16="http://schemas.microsoft.com/office/drawing/2014/main" id="{EB9D112F-9B04-057F-E3D6-06366922D734}"/>
              </a:ext>
            </a:extLst>
          </p:cNvPr>
          <p:cNvSpPr>
            <a:spLocks noGrp="1"/>
          </p:cNvSpPr>
          <p:nvPr>
            <p:ph type="sldNum" sz="quarter" idx="12"/>
          </p:nvPr>
        </p:nvSpPr>
        <p:spPr/>
        <p:txBody>
          <a:bodyPr/>
          <a:lstStyle/>
          <a:p>
            <a:fld id="{0C5D0930-108B-4061-9D56-15AC90674998}" type="slidenum">
              <a:rPr lang="pt-BR" smtClean="0"/>
              <a:t>23</a:t>
            </a:fld>
            <a:endParaRPr lang="pt-BR"/>
          </a:p>
        </p:txBody>
      </p:sp>
      <p:pic>
        <p:nvPicPr>
          <p:cNvPr id="3074" name="Picture 2" descr="Biometria - Brasil Escola">
            <a:extLst>
              <a:ext uri="{FF2B5EF4-FFF2-40B4-BE49-F238E27FC236}">
                <a16:creationId xmlns:a16="http://schemas.microsoft.com/office/drawing/2014/main" id="{EFB22A55-7262-2B1D-6974-13980D34F0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9509" y="1896872"/>
            <a:ext cx="6332982" cy="4221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71115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A8FA65-1194-7E4F-FE0F-0D4A4C3F5592}"/>
              </a:ext>
            </a:extLst>
          </p:cNvPr>
          <p:cNvSpPr>
            <a:spLocks noGrp="1"/>
          </p:cNvSpPr>
          <p:nvPr>
            <p:ph type="title"/>
          </p:nvPr>
        </p:nvSpPr>
        <p:spPr/>
        <p:txBody>
          <a:bodyPr/>
          <a:lstStyle/>
          <a:p>
            <a:r>
              <a:rPr lang="pt-BR" dirty="0"/>
              <a:t>Técnicas biométricas</a:t>
            </a:r>
          </a:p>
        </p:txBody>
      </p:sp>
      <p:sp>
        <p:nvSpPr>
          <p:cNvPr id="3" name="Espaço Reservado para Conteúdo 2">
            <a:extLst>
              <a:ext uri="{FF2B5EF4-FFF2-40B4-BE49-F238E27FC236}">
                <a16:creationId xmlns:a16="http://schemas.microsoft.com/office/drawing/2014/main" id="{00849F38-7C08-30AF-5C19-F467D0B0A3D7}"/>
              </a:ext>
            </a:extLst>
          </p:cNvPr>
          <p:cNvSpPr>
            <a:spLocks noGrp="1"/>
          </p:cNvSpPr>
          <p:nvPr>
            <p:ph idx="1"/>
          </p:nvPr>
        </p:nvSpPr>
        <p:spPr/>
        <p:txBody>
          <a:bodyPr>
            <a:normAutofit lnSpcReduction="10000"/>
          </a:bodyPr>
          <a:lstStyle/>
          <a:p>
            <a:r>
              <a:rPr lang="pt-BR" dirty="0"/>
              <a:t>Um sistema biométrico típico consiste em:</a:t>
            </a:r>
          </a:p>
          <a:p>
            <a:pPr lvl="1"/>
            <a:r>
              <a:rPr lang="pt-BR" dirty="0"/>
              <a:t>Sensor: Captura os dados biométricos da pessoa.</a:t>
            </a:r>
          </a:p>
          <a:p>
            <a:pPr lvl="1"/>
            <a:r>
              <a:rPr lang="pt-BR" dirty="0"/>
              <a:t>Extrator de características: Processa os dados do sensor para extrair as características mais relevantes.</a:t>
            </a:r>
          </a:p>
          <a:p>
            <a:pPr lvl="1"/>
            <a:r>
              <a:rPr lang="pt-BR" dirty="0"/>
              <a:t>Comparador: Compara as características extraídas do indivíduo com dados previamente armazenados.</a:t>
            </a:r>
          </a:p>
          <a:p>
            <a:pPr lvl="1"/>
            <a:r>
              <a:rPr lang="pt-BR" dirty="0"/>
              <a:t>Banco de dados: Contém as características biométricas dos usuários registrados no sistema.</a:t>
            </a:r>
          </a:p>
          <a:p>
            <a:r>
              <a:rPr lang="pt-BR" dirty="0"/>
              <a:t>O sistema biométrico pode operar em três modos:</a:t>
            </a:r>
          </a:p>
          <a:p>
            <a:pPr lvl="1"/>
            <a:r>
              <a:rPr lang="pt-BR" dirty="0"/>
              <a:t>Coleta: Dados biométricos dos usuários são coletados, processados e cadastrados no sistema, juntamente com a identificação do usuário.</a:t>
            </a:r>
          </a:p>
          <a:p>
            <a:pPr lvl="1"/>
            <a:r>
              <a:rPr lang="pt-BR" dirty="0"/>
              <a:t>Autenticação: Verifica se as características biométricas de um indivíduo correspondem às suas características previamente armazenadas, servindo como autenticação complementar.</a:t>
            </a:r>
          </a:p>
          <a:p>
            <a:pPr lvl="1"/>
            <a:r>
              <a:rPr lang="pt-BR" dirty="0"/>
              <a:t>Identificação: Identifica o indivíduo a quem correspondem as características biométricas coletadas pelo sensor, dentre todos aqueles presentes no banco de dados.</a:t>
            </a:r>
          </a:p>
          <a:p>
            <a:endParaRPr lang="pt-BR" dirty="0"/>
          </a:p>
        </p:txBody>
      </p:sp>
      <p:sp>
        <p:nvSpPr>
          <p:cNvPr id="4" name="Espaço Reservado para Número de Slide 3">
            <a:extLst>
              <a:ext uri="{FF2B5EF4-FFF2-40B4-BE49-F238E27FC236}">
                <a16:creationId xmlns:a16="http://schemas.microsoft.com/office/drawing/2014/main" id="{6E113F84-5AB3-BCC7-F1D3-E110D1936108}"/>
              </a:ext>
            </a:extLst>
          </p:cNvPr>
          <p:cNvSpPr>
            <a:spLocks noGrp="1"/>
          </p:cNvSpPr>
          <p:nvPr>
            <p:ph type="sldNum" sz="quarter" idx="12"/>
          </p:nvPr>
        </p:nvSpPr>
        <p:spPr/>
        <p:txBody>
          <a:bodyPr/>
          <a:lstStyle/>
          <a:p>
            <a:fld id="{0C5D0930-108B-4061-9D56-15AC90674998}" type="slidenum">
              <a:rPr lang="pt-BR" smtClean="0"/>
              <a:t>24</a:t>
            </a:fld>
            <a:endParaRPr lang="pt-BR"/>
          </a:p>
        </p:txBody>
      </p:sp>
    </p:spTree>
    <p:extLst>
      <p:ext uri="{BB962C8B-B14F-4D97-AF65-F5344CB8AC3E}">
        <p14:creationId xmlns:p14="http://schemas.microsoft.com/office/powerpoint/2010/main" val="41539032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233F55-A3FF-0AE2-F253-EA9E21F2427F}"/>
              </a:ext>
            </a:extLst>
          </p:cNvPr>
          <p:cNvSpPr>
            <a:spLocks noGrp="1"/>
          </p:cNvSpPr>
          <p:nvPr>
            <p:ph type="title"/>
          </p:nvPr>
        </p:nvSpPr>
        <p:spPr/>
        <p:txBody>
          <a:bodyPr/>
          <a:lstStyle/>
          <a:p>
            <a:r>
              <a:rPr lang="pt-BR" dirty="0"/>
              <a:t>Técnicas biométricas</a:t>
            </a:r>
          </a:p>
        </p:txBody>
      </p:sp>
      <p:pic>
        <p:nvPicPr>
          <p:cNvPr id="6" name="Espaço Reservado para Conteúdo 5">
            <a:extLst>
              <a:ext uri="{FF2B5EF4-FFF2-40B4-BE49-F238E27FC236}">
                <a16:creationId xmlns:a16="http://schemas.microsoft.com/office/drawing/2014/main" id="{038069CC-75BD-96D4-2F5E-7F0782703B6A}"/>
              </a:ext>
            </a:extLst>
          </p:cNvPr>
          <p:cNvPicPr>
            <a:picLocks noGrp="1" noChangeAspect="1"/>
          </p:cNvPicPr>
          <p:nvPr>
            <p:ph idx="1"/>
          </p:nvPr>
        </p:nvPicPr>
        <p:blipFill>
          <a:blip r:embed="rId2"/>
          <a:stretch>
            <a:fillRect/>
          </a:stretch>
        </p:blipFill>
        <p:spPr>
          <a:xfrm>
            <a:off x="1435609" y="2145384"/>
            <a:ext cx="9676391" cy="3441439"/>
          </a:xfrm>
        </p:spPr>
      </p:pic>
      <p:sp>
        <p:nvSpPr>
          <p:cNvPr id="4" name="Espaço Reservado para Número de Slide 3">
            <a:extLst>
              <a:ext uri="{FF2B5EF4-FFF2-40B4-BE49-F238E27FC236}">
                <a16:creationId xmlns:a16="http://schemas.microsoft.com/office/drawing/2014/main" id="{FF66AE35-6D80-C776-C1C0-62B0BC8EEE4C}"/>
              </a:ext>
            </a:extLst>
          </p:cNvPr>
          <p:cNvSpPr>
            <a:spLocks noGrp="1"/>
          </p:cNvSpPr>
          <p:nvPr>
            <p:ph type="sldNum" sz="quarter" idx="12"/>
          </p:nvPr>
        </p:nvSpPr>
        <p:spPr/>
        <p:txBody>
          <a:bodyPr/>
          <a:lstStyle/>
          <a:p>
            <a:fld id="{0C5D0930-108B-4061-9D56-15AC90674998}" type="slidenum">
              <a:rPr lang="pt-BR" smtClean="0"/>
              <a:t>25</a:t>
            </a:fld>
            <a:endParaRPr lang="pt-BR"/>
          </a:p>
        </p:txBody>
      </p:sp>
    </p:spTree>
    <p:extLst>
      <p:ext uri="{BB962C8B-B14F-4D97-AF65-F5344CB8AC3E}">
        <p14:creationId xmlns:p14="http://schemas.microsoft.com/office/powerpoint/2010/main" val="10260106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0DF919-63EF-E473-A1F3-60BBBB8D6CF9}"/>
              </a:ext>
            </a:extLst>
          </p:cNvPr>
          <p:cNvSpPr>
            <a:spLocks noGrp="1"/>
          </p:cNvSpPr>
          <p:nvPr>
            <p:ph type="title"/>
          </p:nvPr>
        </p:nvSpPr>
        <p:spPr/>
        <p:txBody>
          <a:bodyPr/>
          <a:lstStyle/>
          <a:p>
            <a:r>
              <a:rPr lang="pt-BR" dirty="0"/>
              <a:t>Desafio/resposta</a:t>
            </a:r>
          </a:p>
        </p:txBody>
      </p:sp>
      <p:sp>
        <p:nvSpPr>
          <p:cNvPr id="3" name="Espaço Reservado para Conteúdo 2">
            <a:extLst>
              <a:ext uri="{FF2B5EF4-FFF2-40B4-BE49-F238E27FC236}">
                <a16:creationId xmlns:a16="http://schemas.microsoft.com/office/drawing/2014/main" id="{95670C1E-08E3-A79B-A2B2-A77B80C3F58F}"/>
              </a:ext>
            </a:extLst>
          </p:cNvPr>
          <p:cNvSpPr>
            <a:spLocks noGrp="1"/>
          </p:cNvSpPr>
          <p:nvPr>
            <p:ph idx="1"/>
          </p:nvPr>
        </p:nvSpPr>
        <p:spPr/>
        <p:txBody>
          <a:bodyPr>
            <a:normAutofit fontScale="92500" lnSpcReduction="10000"/>
          </a:bodyPr>
          <a:lstStyle/>
          <a:p>
            <a:r>
              <a:rPr lang="pt-BR" dirty="0"/>
              <a:t>Em algumas situações, o uso de senhas pode comprometer a segurança do sistema, especialmente em serviços via rede, onde senhas podem ser capturadas por intrusos. Para resolver esse problema, são utilizados protocolos de desafio/resposta.</a:t>
            </a:r>
          </a:p>
          <a:p>
            <a:pPr lvl="1"/>
            <a:r>
              <a:rPr lang="pt-BR" dirty="0"/>
              <a:t>O protocolo de desafio/resposta se baseia em um segredo pré-definido entre cliente e servidor, e um algoritmo de cifragem ou resumo.</a:t>
            </a:r>
          </a:p>
          <a:p>
            <a:pPr lvl="1"/>
            <a:r>
              <a:rPr lang="pt-BR" dirty="0"/>
              <a:t>No início da autenticação, o servidor envia um valor aleatório (desafio) ao cliente.</a:t>
            </a:r>
          </a:p>
          <a:p>
            <a:pPr lvl="1"/>
            <a:r>
              <a:rPr lang="pt-BR" dirty="0"/>
              <a:t>O cliente concatena esse desafio com seu segredo, calcula o resumo da concatenação e o envia de volta ao servidor como resposta.</a:t>
            </a:r>
          </a:p>
          <a:p>
            <a:pPr lvl="1"/>
            <a:r>
              <a:rPr lang="pt-BR" dirty="0"/>
              <a:t>O servidor realiza a mesma operação, usando o segredo armazenado localmente, e compara o resultado com a resposta fornecida pelo cliente.</a:t>
            </a:r>
          </a:p>
          <a:p>
            <a:pPr lvl="1"/>
            <a:r>
              <a:rPr lang="pt-BR" dirty="0"/>
              <a:t>Se os resultados forem iguais, o cliente é considerado autêntico.</a:t>
            </a:r>
          </a:p>
          <a:p>
            <a:r>
              <a:rPr lang="pt-BR" dirty="0"/>
              <a:t>Essa estratégia é robusta, pois o segredo nunca é exposto fora do cliente ou do servidor, e os desafios e respostas são cifrados. Variantes desse protocolo são usadas em diversos protocolos de rede, como CHAP (em redes sem fio) e SSH (para terminais remotos).</a:t>
            </a:r>
          </a:p>
        </p:txBody>
      </p:sp>
      <p:sp>
        <p:nvSpPr>
          <p:cNvPr id="4" name="Espaço Reservado para Número de Slide 3">
            <a:extLst>
              <a:ext uri="{FF2B5EF4-FFF2-40B4-BE49-F238E27FC236}">
                <a16:creationId xmlns:a16="http://schemas.microsoft.com/office/drawing/2014/main" id="{1F1152BA-E4F0-BC86-4743-35EE4A852F9A}"/>
              </a:ext>
            </a:extLst>
          </p:cNvPr>
          <p:cNvSpPr>
            <a:spLocks noGrp="1"/>
          </p:cNvSpPr>
          <p:nvPr>
            <p:ph type="sldNum" sz="quarter" idx="12"/>
          </p:nvPr>
        </p:nvSpPr>
        <p:spPr/>
        <p:txBody>
          <a:bodyPr/>
          <a:lstStyle/>
          <a:p>
            <a:fld id="{0C5D0930-108B-4061-9D56-15AC90674998}" type="slidenum">
              <a:rPr lang="pt-BR" smtClean="0"/>
              <a:t>26</a:t>
            </a:fld>
            <a:endParaRPr lang="pt-BR"/>
          </a:p>
        </p:txBody>
      </p:sp>
    </p:spTree>
    <p:extLst>
      <p:ext uri="{BB962C8B-B14F-4D97-AF65-F5344CB8AC3E}">
        <p14:creationId xmlns:p14="http://schemas.microsoft.com/office/powerpoint/2010/main" val="32322098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E09FFA-CA65-E02C-3B08-D90C535E2CC0}"/>
              </a:ext>
            </a:extLst>
          </p:cNvPr>
          <p:cNvSpPr>
            <a:spLocks noGrp="1"/>
          </p:cNvSpPr>
          <p:nvPr>
            <p:ph type="title"/>
          </p:nvPr>
        </p:nvSpPr>
        <p:spPr/>
        <p:txBody>
          <a:bodyPr/>
          <a:lstStyle/>
          <a:p>
            <a:r>
              <a:rPr lang="pt-BR" dirty="0"/>
              <a:t>Desafio/resposta</a:t>
            </a:r>
          </a:p>
        </p:txBody>
      </p:sp>
      <p:pic>
        <p:nvPicPr>
          <p:cNvPr id="6" name="Espaço Reservado para Conteúdo 5">
            <a:extLst>
              <a:ext uri="{FF2B5EF4-FFF2-40B4-BE49-F238E27FC236}">
                <a16:creationId xmlns:a16="http://schemas.microsoft.com/office/drawing/2014/main" id="{E4D3C5A7-96BE-E51E-D43F-02C6CDC0FEBF}"/>
              </a:ext>
            </a:extLst>
          </p:cNvPr>
          <p:cNvPicPr>
            <a:picLocks noGrp="1" noChangeAspect="1"/>
          </p:cNvPicPr>
          <p:nvPr>
            <p:ph idx="1"/>
          </p:nvPr>
        </p:nvPicPr>
        <p:blipFill>
          <a:blip r:embed="rId2"/>
          <a:stretch>
            <a:fillRect/>
          </a:stretch>
        </p:blipFill>
        <p:spPr>
          <a:xfrm>
            <a:off x="6096000" y="993203"/>
            <a:ext cx="5143898" cy="5074032"/>
          </a:xfrm>
        </p:spPr>
      </p:pic>
      <p:sp>
        <p:nvSpPr>
          <p:cNvPr id="4" name="Espaço Reservado para Número de Slide 3">
            <a:extLst>
              <a:ext uri="{FF2B5EF4-FFF2-40B4-BE49-F238E27FC236}">
                <a16:creationId xmlns:a16="http://schemas.microsoft.com/office/drawing/2014/main" id="{9FC4022E-4511-F6F6-4F2F-A1B25690DFFC}"/>
              </a:ext>
            </a:extLst>
          </p:cNvPr>
          <p:cNvSpPr>
            <a:spLocks noGrp="1"/>
          </p:cNvSpPr>
          <p:nvPr>
            <p:ph type="sldNum" sz="quarter" idx="12"/>
          </p:nvPr>
        </p:nvSpPr>
        <p:spPr/>
        <p:txBody>
          <a:bodyPr/>
          <a:lstStyle/>
          <a:p>
            <a:fld id="{0C5D0930-108B-4061-9D56-15AC90674998}" type="slidenum">
              <a:rPr lang="pt-BR" smtClean="0"/>
              <a:t>27</a:t>
            </a:fld>
            <a:endParaRPr lang="pt-BR"/>
          </a:p>
        </p:txBody>
      </p:sp>
    </p:spTree>
    <p:extLst>
      <p:ext uri="{BB962C8B-B14F-4D97-AF65-F5344CB8AC3E}">
        <p14:creationId xmlns:p14="http://schemas.microsoft.com/office/powerpoint/2010/main" val="41478123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BC9D33-93DC-4E69-F37F-86DD971205D9}"/>
              </a:ext>
            </a:extLst>
          </p:cNvPr>
          <p:cNvSpPr>
            <a:spLocks noGrp="1"/>
          </p:cNvSpPr>
          <p:nvPr>
            <p:ph type="title"/>
          </p:nvPr>
        </p:nvSpPr>
        <p:spPr/>
        <p:txBody>
          <a:bodyPr/>
          <a:lstStyle/>
          <a:p>
            <a:r>
              <a:rPr lang="pt-BR" dirty="0"/>
              <a:t>Certificados de autenticação</a:t>
            </a:r>
          </a:p>
        </p:txBody>
      </p:sp>
      <p:sp>
        <p:nvSpPr>
          <p:cNvPr id="3" name="Espaço Reservado para Conteúdo 2">
            <a:extLst>
              <a:ext uri="{FF2B5EF4-FFF2-40B4-BE49-F238E27FC236}">
                <a16:creationId xmlns:a16="http://schemas.microsoft.com/office/drawing/2014/main" id="{54EB8684-D6E1-E910-B1F6-9C3999EF06DE}"/>
              </a:ext>
            </a:extLst>
          </p:cNvPr>
          <p:cNvSpPr>
            <a:spLocks noGrp="1"/>
          </p:cNvSpPr>
          <p:nvPr>
            <p:ph idx="1"/>
          </p:nvPr>
        </p:nvSpPr>
        <p:spPr/>
        <p:txBody>
          <a:bodyPr>
            <a:normAutofit fontScale="77500" lnSpcReduction="20000"/>
          </a:bodyPr>
          <a:lstStyle/>
          <a:p>
            <a:r>
              <a:rPr lang="pt-BR" dirty="0"/>
              <a:t>Uma forma cada vez mais comum de autenticação é o uso de certificados digitais, que são documentos assinados digitalmente por meio de técnicas de criptografia assimétrica e resumo criptográfico.</a:t>
            </a:r>
          </a:p>
          <a:p>
            <a:pPr lvl="1"/>
            <a:r>
              <a:rPr lang="pt-BR" dirty="0"/>
              <a:t>Os padrões de certificados PGP e X.509 definem certificados de autenticação (ou de identidade) para identificar entidades por meio de suas chaves públicas.</a:t>
            </a:r>
          </a:p>
          <a:p>
            <a:r>
              <a:rPr lang="pt-BR" dirty="0"/>
              <a:t>Um certificado de autenticação conforme o padrão X.509 contém as seguintes informações:</a:t>
            </a:r>
          </a:p>
          <a:p>
            <a:pPr lvl="1"/>
            <a:r>
              <a:rPr lang="pt-BR" dirty="0"/>
              <a:t>Número de versão do padrão X.509 usado no certificado;</a:t>
            </a:r>
          </a:p>
          <a:p>
            <a:pPr lvl="1"/>
            <a:r>
              <a:rPr lang="pt-BR" dirty="0"/>
              <a:t>Chave pública do proprietário do certificado e algoritmo de criptografia associado;</a:t>
            </a:r>
          </a:p>
          <a:p>
            <a:pPr lvl="1"/>
            <a:r>
              <a:rPr lang="pt-BR" dirty="0"/>
              <a:t>Número serial único, definido pelo emissor do certificado;</a:t>
            </a:r>
          </a:p>
          <a:p>
            <a:pPr lvl="1"/>
            <a:r>
              <a:rPr lang="pt-BR" dirty="0"/>
              <a:t>Identificação detalhada do proprietário do certificado;</a:t>
            </a:r>
          </a:p>
          <a:p>
            <a:pPr lvl="1"/>
            <a:r>
              <a:rPr lang="pt-BR" dirty="0"/>
              <a:t>Período de validade do certificado;</a:t>
            </a:r>
          </a:p>
          <a:p>
            <a:pPr lvl="1"/>
            <a:r>
              <a:rPr lang="pt-BR" dirty="0"/>
              <a:t>Identificação da Autoridade Certificadora que emitiu/assinou o certificado;</a:t>
            </a:r>
          </a:p>
          <a:p>
            <a:pPr lvl="1"/>
            <a:r>
              <a:rPr lang="pt-BR" dirty="0"/>
              <a:t>Assinatura digital do certificado e algoritmo usado na assinatura.</a:t>
            </a:r>
          </a:p>
          <a:p>
            <a:r>
              <a:rPr lang="pt-BR" dirty="0"/>
              <a:t>Os certificados digitais são amplamente utilizados para verificar a autenticidade de serviços acessíveis pela Internet, como bancos e comércio eletrônico. Eles são usados tanto para autenticar sistemas para usuários quanto para autenticar os próprios usuários. Nesse último caso, um </a:t>
            </a:r>
            <a:r>
              <a:rPr lang="pt-BR" dirty="0" err="1"/>
              <a:t>smartcard</a:t>
            </a:r>
            <a:r>
              <a:rPr lang="pt-BR" dirty="0"/>
              <a:t> ou dispositivo USB contendo o certificado é conectado ao sistema para autenticar o usuário.</a:t>
            </a:r>
          </a:p>
          <a:p>
            <a:endParaRPr lang="pt-BR" dirty="0"/>
          </a:p>
        </p:txBody>
      </p:sp>
      <p:sp>
        <p:nvSpPr>
          <p:cNvPr id="4" name="Espaço Reservado para Número de Slide 3">
            <a:extLst>
              <a:ext uri="{FF2B5EF4-FFF2-40B4-BE49-F238E27FC236}">
                <a16:creationId xmlns:a16="http://schemas.microsoft.com/office/drawing/2014/main" id="{2981902F-B2D6-5992-A0A0-5219433E77F3}"/>
              </a:ext>
            </a:extLst>
          </p:cNvPr>
          <p:cNvSpPr>
            <a:spLocks noGrp="1"/>
          </p:cNvSpPr>
          <p:nvPr>
            <p:ph type="sldNum" sz="quarter" idx="12"/>
          </p:nvPr>
        </p:nvSpPr>
        <p:spPr/>
        <p:txBody>
          <a:bodyPr/>
          <a:lstStyle/>
          <a:p>
            <a:fld id="{0C5D0930-108B-4061-9D56-15AC90674998}" type="slidenum">
              <a:rPr lang="pt-BR" smtClean="0"/>
              <a:t>28</a:t>
            </a:fld>
            <a:endParaRPr lang="pt-BR"/>
          </a:p>
        </p:txBody>
      </p:sp>
    </p:spTree>
    <p:extLst>
      <p:ext uri="{BB962C8B-B14F-4D97-AF65-F5344CB8AC3E}">
        <p14:creationId xmlns:p14="http://schemas.microsoft.com/office/powerpoint/2010/main" val="13335935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60D882-5F2C-07FD-7AE7-88F85AE41730}"/>
              </a:ext>
            </a:extLst>
          </p:cNvPr>
          <p:cNvSpPr>
            <a:spLocks noGrp="1"/>
          </p:cNvSpPr>
          <p:nvPr>
            <p:ph type="title"/>
          </p:nvPr>
        </p:nvSpPr>
        <p:spPr/>
        <p:txBody>
          <a:bodyPr/>
          <a:lstStyle/>
          <a:p>
            <a:r>
              <a:rPr lang="pt-BR" dirty="0"/>
              <a:t>Infraestruturas de autenticação</a:t>
            </a:r>
          </a:p>
        </p:txBody>
      </p:sp>
      <p:graphicFrame>
        <p:nvGraphicFramePr>
          <p:cNvPr id="5" name="Espaço Reservado para Conteúdo 4">
            <a:extLst>
              <a:ext uri="{FF2B5EF4-FFF2-40B4-BE49-F238E27FC236}">
                <a16:creationId xmlns:a16="http://schemas.microsoft.com/office/drawing/2014/main" id="{17C19299-8E4D-9EFE-BD0D-7608E6C0797B}"/>
              </a:ext>
            </a:extLst>
          </p:cNvPr>
          <p:cNvGraphicFramePr>
            <a:graphicFrameLocks noGrp="1"/>
          </p:cNvGraphicFramePr>
          <p:nvPr>
            <p:ph idx="1"/>
            <p:extLst>
              <p:ext uri="{D42A27DB-BD31-4B8C-83A1-F6EECF244321}">
                <p14:modId xmlns:p14="http://schemas.microsoft.com/office/powerpoint/2010/main" val="897255277"/>
              </p:ext>
            </p:extLst>
          </p:nvPr>
        </p:nvGraphicFramePr>
        <p:xfrm>
          <a:off x="360000" y="1825625"/>
          <a:ext cx="114720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Espaço Reservado para Número de Slide 3">
            <a:extLst>
              <a:ext uri="{FF2B5EF4-FFF2-40B4-BE49-F238E27FC236}">
                <a16:creationId xmlns:a16="http://schemas.microsoft.com/office/drawing/2014/main" id="{C768463A-72CE-00C5-A5AD-099326EE9353}"/>
              </a:ext>
            </a:extLst>
          </p:cNvPr>
          <p:cNvSpPr>
            <a:spLocks noGrp="1"/>
          </p:cNvSpPr>
          <p:nvPr>
            <p:ph type="sldNum" sz="quarter" idx="12"/>
          </p:nvPr>
        </p:nvSpPr>
        <p:spPr/>
        <p:txBody>
          <a:bodyPr/>
          <a:lstStyle/>
          <a:p>
            <a:fld id="{0C5D0930-108B-4061-9D56-15AC90674998}" type="slidenum">
              <a:rPr lang="pt-BR" smtClean="0"/>
              <a:t>29</a:t>
            </a:fld>
            <a:endParaRPr lang="pt-BR"/>
          </a:p>
        </p:txBody>
      </p:sp>
    </p:spTree>
    <p:extLst>
      <p:ext uri="{BB962C8B-B14F-4D97-AF65-F5344CB8AC3E}">
        <p14:creationId xmlns:p14="http://schemas.microsoft.com/office/powerpoint/2010/main" val="647385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4C75D08F-EB2D-7CD1-EA36-C69F46E02874}"/>
              </a:ext>
            </a:extLst>
          </p:cNvPr>
          <p:cNvSpPr>
            <a:spLocks noGrp="1"/>
          </p:cNvSpPr>
          <p:nvPr>
            <p:ph type="title"/>
          </p:nvPr>
        </p:nvSpPr>
        <p:spPr/>
        <p:txBody>
          <a:bodyPr/>
          <a:lstStyle/>
          <a:p>
            <a:r>
              <a:rPr lang="pt-BR" sz="3600" kern="100" dirty="0">
                <a:effectLst/>
                <a:latin typeface="Aptos" panose="020B0004020202020204" pitchFamily="34" charset="0"/>
                <a:ea typeface="Aptos" panose="020B0004020202020204" pitchFamily="34" charset="0"/>
                <a:cs typeface="Times New Roman" panose="02020603050405020304" pitchFamily="18" charset="0"/>
              </a:rPr>
              <a:t>Definição de autenticação.</a:t>
            </a:r>
            <a:r>
              <a:rPr lang="pt-BR" dirty="0"/>
              <a:t> </a:t>
            </a:r>
          </a:p>
        </p:txBody>
      </p:sp>
      <p:graphicFrame>
        <p:nvGraphicFramePr>
          <p:cNvPr id="8" name="Espaço Reservado para Conteúdo 7">
            <a:extLst>
              <a:ext uri="{FF2B5EF4-FFF2-40B4-BE49-F238E27FC236}">
                <a16:creationId xmlns:a16="http://schemas.microsoft.com/office/drawing/2014/main" id="{7326C796-CD25-2358-71CC-F1F34B2CDC91}"/>
              </a:ext>
            </a:extLst>
          </p:cNvPr>
          <p:cNvGraphicFramePr>
            <a:graphicFrameLocks noGrp="1"/>
          </p:cNvGraphicFramePr>
          <p:nvPr>
            <p:ph idx="1"/>
            <p:extLst>
              <p:ext uri="{D42A27DB-BD31-4B8C-83A1-F6EECF244321}">
                <p14:modId xmlns:p14="http://schemas.microsoft.com/office/powerpoint/2010/main" val="241131684"/>
              </p:ext>
            </p:extLst>
          </p:nvPr>
        </p:nvGraphicFramePr>
        <p:xfrm>
          <a:off x="360000" y="1825625"/>
          <a:ext cx="114720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Espaço Reservado para Número de Slide 4">
            <a:extLst>
              <a:ext uri="{FF2B5EF4-FFF2-40B4-BE49-F238E27FC236}">
                <a16:creationId xmlns:a16="http://schemas.microsoft.com/office/drawing/2014/main" id="{08F113E3-C38E-CB5F-C55B-7BFCCE36DCBE}"/>
              </a:ext>
            </a:extLst>
          </p:cNvPr>
          <p:cNvSpPr>
            <a:spLocks noGrp="1"/>
          </p:cNvSpPr>
          <p:nvPr>
            <p:ph type="sldNum" sz="quarter" idx="12"/>
          </p:nvPr>
        </p:nvSpPr>
        <p:spPr/>
        <p:txBody>
          <a:bodyPr/>
          <a:lstStyle/>
          <a:p>
            <a:fld id="{0C5D0930-108B-4061-9D56-15AC90674998}" type="slidenum">
              <a:rPr lang="pt-BR" smtClean="0"/>
              <a:t>3</a:t>
            </a:fld>
            <a:endParaRPr lang="pt-BR"/>
          </a:p>
        </p:txBody>
      </p:sp>
    </p:spTree>
    <p:extLst>
      <p:ext uri="{BB962C8B-B14F-4D97-AF65-F5344CB8AC3E}">
        <p14:creationId xmlns:p14="http://schemas.microsoft.com/office/powerpoint/2010/main" val="37913120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60D882-5F2C-07FD-7AE7-88F85AE41730}"/>
              </a:ext>
            </a:extLst>
          </p:cNvPr>
          <p:cNvSpPr>
            <a:spLocks noGrp="1"/>
          </p:cNvSpPr>
          <p:nvPr>
            <p:ph type="title"/>
          </p:nvPr>
        </p:nvSpPr>
        <p:spPr/>
        <p:txBody>
          <a:bodyPr/>
          <a:lstStyle/>
          <a:p>
            <a:r>
              <a:rPr lang="pt-BR" dirty="0"/>
              <a:t>Infraestruturas de autenticação</a:t>
            </a:r>
          </a:p>
        </p:txBody>
      </p:sp>
      <p:sp>
        <p:nvSpPr>
          <p:cNvPr id="3" name="Espaço Reservado para Conteúdo 2">
            <a:extLst>
              <a:ext uri="{FF2B5EF4-FFF2-40B4-BE49-F238E27FC236}">
                <a16:creationId xmlns:a16="http://schemas.microsoft.com/office/drawing/2014/main" id="{946F5760-89A0-EA20-1896-299BF07CDB89}"/>
              </a:ext>
            </a:extLst>
          </p:cNvPr>
          <p:cNvSpPr>
            <a:spLocks noGrp="1"/>
          </p:cNvSpPr>
          <p:nvPr>
            <p:ph idx="1"/>
          </p:nvPr>
        </p:nvSpPr>
        <p:spPr/>
        <p:txBody>
          <a:bodyPr>
            <a:normAutofit fontScale="92500" lnSpcReduction="10000"/>
          </a:bodyPr>
          <a:lstStyle/>
          <a:p>
            <a:r>
              <a:rPr lang="pt-BR" dirty="0"/>
              <a:t>A autenticação é essencial em diversos serviços de sistemas computacionais, desde simples sessões de terminal até serviços de rede, como e-mail, bancos de dados e terminais gráficos remotos.</a:t>
            </a:r>
          </a:p>
          <a:p>
            <a:r>
              <a:rPr lang="pt-BR" dirty="0"/>
              <a:t>Historicamente, cada forma de acesso ao sistema tinha seus próprios métodos de autenticação, o que dificultava a criação de novos serviços e prejudicava a experiência do usuário.</a:t>
            </a:r>
          </a:p>
          <a:p>
            <a:r>
              <a:rPr lang="pt-BR" dirty="0"/>
              <a:t>Para resolver esse problema, foram propostas infraestruturas de autenticação (</a:t>
            </a:r>
            <a:r>
              <a:rPr lang="pt-BR" dirty="0" err="1"/>
              <a:t>authentication</a:t>
            </a:r>
            <a:r>
              <a:rPr lang="pt-BR" dirty="0"/>
              <a:t> frameworks) que unificam as técnicas de autenticação, oferecendo uma interface de programação homogênea e utilizando as mesmas informações de autenticação (pares login/senha, dados biométricos, certificados, etc.).</a:t>
            </a:r>
          </a:p>
          <a:p>
            <a:r>
              <a:rPr lang="pt-BR" dirty="0"/>
              <a:t>Essas infraestruturas garantem que as informações de autenticação sejam coerentes entre os diversos serviços, permitem a adoção automática de novas técnicas de autenticação e simplificam a criação de novos serviços.</a:t>
            </a:r>
          </a:p>
        </p:txBody>
      </p:sp>
      <p:sp>
        <p:nvSpPr>
          <p:cNvPr id="4" name="Espaço Reservado para Número de Slide 3">
            <a:extLst>
              <a:ext uri="{FF2B5EF4-FFF2-40B4-BE49-F238E27FC236}">
                <a16:creationId xmlns:a16="http://schemas.microsoft.com/office/drawing/2014/main" id="{C768463A-72CE-00C5-A5AD-099326EE9353}"/>
              </a:ext>
            </a:extLst>
          </p:cNvPr>
          <p:cNvSpPr>
            <a:spLocks noGrp="1"/>
          </p:cNvSpPr>
          <p:nvPr>
            <p:ph type="sldNum" sz="quarter" idx="12"/>
          </p:nvPr>
        </p:nvSpPr>
        <p:spPr/>
        <p:txBody>
          <a:bodyPr/>
          <a:lstStyle/>
          <a:p>
            <a:fld id="{0C5D0930-108B-4061-9D56-15AC90674998}" type="slidenum">
              <a:rPr lang="pt-BR" smtClean="0"/>
              <a:t>30</a:t>
            </a:fld>
            <a:endParaRPr lang="pt-BR"/>
          </a:p>
        </p:txBody>
      </p:sp>
    </p:spTree>
    <p:extLst>
      <p:ext uri="{BB962C8B-B14F-4D97-AF65-F5344CB8AC3E}">
        <p14:creationId xmlns:p14="http://schemas.microsoft.com/office/powerpoint/2010/main" val="37000320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C83369-01CE-B3E2-52DA-F30FADCBD2DB}"/>
              </a:ext>
            </a:extLst>
          </p:cNvPr>
          <p:cNvSpPr>
            <a:spLocks noGrp="1"/>
          </p:cNvSpPr>
          <p:nvPr>
            <p:ph type="title"/>
          </p:nvPr>
        </p:nvSpPr>
        <p:spPr/>
        <p:txBody>
          <a:bodyPr/>
          <a:lstStyle/>
          <a:p>
            <a:r>
              <a:rPr lang="pt-BR" dirty="0"/>
              <a:t>Infraestruturas de autenticação</a:t>
            </a:r>
          </a:p>
        </p:txBody>
      </p:sp>
      <p:graphicFrame>
        <p:nvGraphicFramePr>
          <p:cNvPr id="8" name="Espaço Reservado para Conteúdo 7">
            <a:extLst>
              <a:ext uri="{FF2B5EF4-FFF2-40B4-BE49-F238E27FC236}">
                <a16:creationId xmlns:a16="http://schemas.microsoft.com/office/drawing/2014/main" id="{EE032101-4C05-1CD8-7F93-EEEF7272A9B2}"/>
              </a:ext>
            </a:extLst>
          </p:cNvPr>
          <p:cNvGraphicFramePr>
            <a:graphicFrameLocks noGrp="1"/>
          </p:cNvGraphicFramePr>
          <p:nvPr>
            <p:ph idx="1"/>
            <p:extLst>
              <p:ext uri="{D42A27DB-BD31-4B8C-83A1-F6EECF244321}">
                <p14:modId xmlns:p14="http://schemas.microsoft.com/office/powerpoint/2010/main" val="4017808270"/>
              </p:ext>
            </p:extLst>
          </p:nvPr>
        </p:nvGraphicFramePr>
        <p:xfrm>
          <a:off x="360000" y="1207008"/>
          <a:ext cx="11472000" cy="52858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Espaço Reservado para Número de Slide 3">
            <a:extLst>
              <a:ext uri="{FF2B5EF4-FFF2-40B4-BE49-F238E27FC236}">
                <a16:creationId xmlns:a16="http://schemas.microsoft.com/office/drawing/2014/main" id="{7195BF2E-2B42-E8CD-19DE-41BCC128828D}"/>
              </a:ext>
            </a:extLst>
          </p:cNvPr>
          <p:cNvSpPr>
            <a:spLocks noGrp="1"/>
          </p:cNvSpPr>
          <p:nvPr>
            <p:ph type="sldNum" sz="quarter" idx="12"/>
          </p:nvPr>
        </p:nvSpPr>
        <p:spPr/>
        <p:txBody>
          <a:bodyPr/>
          <a:lstStyle/>
          <a:p>
            <a:fld id="{0C5D0930-108B-4061-9D56-15AC90674998}" type="slidenum">
              <a:rPr lang="pt-BR" smtClean="0"/>
              <a:t>31</a:t>
            </a:fld>
            <a:endParaRPr lang="pt-BR"/>
          </a:p>
        </p:txBody>
      </p:sp>
    </p:spTree>
    <p:extLst>
      <p:ext uri="{BB962C8B-B14F-4D97-AF65-F5344CB8AC3E}">
        <p14:creationId xmlns:p14="http://schemas.microsoft.com/office/powerpoint/2010/main" val="16020765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C83369-01CE-B3E2-52DA-F30FADCBD2DB}"/>
              </a:ext>
            </a:extLst>
          </p:cNvPr>
          <p:cNvSpPr>
            <a:spLocks noGrp="1"/>
          </p:cNvSpPr>
          <p:nvPr>
            <p:ph type="title"/>
          </p:nvPr>
        </p:nvSpPr>
        <p:spPr/>
        <p:txBody>
          <a:bodyPr/>
          <a:lstStyle/>
          <a:p>
            <a:r>
              <a:rPr lang="pt-BR" dirty="0"/>
              <a:t>Infraestruturas de autenticação</a:t>
            </a:r>
          </a:p>
        </p:txBody>
      </p:sp>
      <p:sp>
        <p:nvSpPr>
          <p:cNvPr id="4" name="Espaço Reservado para Número de Slide 3">
            <a:extLst>
              <a:ext uri="{FF2B5EF4-FFF2-40B4-BE49-F238E27FC236}">
                <a16:creationId xmlns:a16="http://schemas.microsoft.com/office/drawing/2014/main" id="{7195BF2E-2B42-E8CD-19DE-41BCC128828D}"/>
              </a:ext>
            </a:extLst>
          </p:cNvPr>
          <p:cNvSpPr>
            <a:spLocks noGrp="1"/>
          </p:cNvSpPr>
          <p:nvPr>
            <p:ph type="sldNum" sz="quarter" idx="12"/>
          </p:nvPr>
        </p:nvSpPr>
        <p:spPr/>
        <p:txBody>
          <a:bodyPr/>
          <a:lstStyle/>
          <a:p>
            <a:fld id="{0C5D0930-108B-4061-9D56-15AC90674998}" type="slidenum">
              <a:rPr lang="pt-BR" smtClean="0"/>
              <a:t>32</a:t>
            </a:fld>
            <a:endParaRPr lang="pt-BR"/>
          </a:p>
        </p:txBody>
      </p:sp>
      <p:sp>
        <p:nvSpPr>
          <p:cNvPr id="5" name="Espaço Reservado para Conteúdo 4">
            <a:extLst>
              <a:ext uri="{FF2B5EF4-FFF2-40B4-BE49-F238E27FC236}">
                <a16:creationId xmlns:a16="http://schemas.microsoft.com/office/drawing/2014/main" id="{E3034E84-8002-706F-04C2-98C1286836B9}"/>
              </a:ext>
            </a:extLst>
          </p:cNvPr>
          <p:cNvSpPr>
            <a:spLocks noGrp="1"/>
          </p:cNvSpPr>
          <p:nvPr>
            <p:ph idx="1"/>
          </p:nvPr>
        </p:nvSpPr>
        <p:spPr/>
        <p:txBody>
          <a:bodyPr/>
          <a:lstStyle/>
          <a:p>
            <a:r>
              <a:rPr lang="pt-BR" dirty="0"/>
              <a:t>Além das infraestruturas de autenticação local, existem também padrões e protocolos para implementar ações de autenticação em redes de computadores e sistemas distribuídos, como a Internet. </a:t>
            </a:r>
          </a:p>
          <a:p>
            <a:r>
              <a:rPr lang="pt-BR" dirty="0" err="1"/>
              <a:t>Procolos</a:t>
            </a:r>
            <a:r>
              <a:rPr lang="pt-BR" dirty="0"/>
              <a:t> de autenticação em redes locais incluem o </a:t>
            </a:r>
            <a:r>
              <a:rPr lang="pt-BR" dirty="0" err="1"/>
              <a:t>Kerberos</a:t>
            </a:r>
            <a:r>
              <a:rPr lang="pt-BR" dirty="0"/>
              <a:t> , Windows NTML, CHAP, </a:t>
            </a:r>
            <a:r>
              <a:rPr lang="pt-BR" dirty="0" err="1"/>
              <a:t>Radius</a:t>
            </a:r>
            <a:r>
              <a:rPr lang="pt-BR" dirty="0"/>
              <a:t>/</a:t>
            </a:r>
            <a:r>
              <a:rPr lang="pt-BR" dirty="0" err="1"/>
              <a:t>Diameter</a:t>
            </a:r>
            <a:r>
              <a:rPr lang="pt-BR" dirty="0"/>
              <a:t> e LDAP, entre outros.</a:t>
            </a:r>
          </a:p>
          <a:p>
            <a:r>
              <a:rPr lang="pt-BR" dirty="0"/>
              <a:t>Na Internet, os protocolos de autenticação </a:t>
            </a:r>
            <a:r>
              <a:rPr lang="pt-BR" dirty="0" err="1"/>
              <a:t>OpenID</a:t>
            </a:r>
            <a:r>
              <a:rPr lang="pt-BR" dirty="0"/>
              <a:t> e </a:t>
            </a:r>
            <a:r>
              <a:rPr lang="pt-BR" dirty="0" err="1"/>
              <a:t>Shibboleth</a:t>
            </a:r>
            <a:r>
              <a:rPr lang="pt-BR" dirty="0"/>
              <a:t> são muito utilizados.</a:t>
            </a:r>
          </a:p>
          <a:p>
            <a:endParaRPr lang="pt-BR" dirty="0"/>
          </a:p>
        </p:txBody>
      </p:sp>
    </p:spTree>
    <p:extLst>
      <p:ext uri="{BB962C8B-B14F-4D97-AF65-F5344CB8AC3E}">
        <p14:creationId xmlns:p14="http://schemas.microsoft.com/office/powerpoint/2010/main" val="2879834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317443-4DFF-AF30-2C5A-9AEC2F45A02F}"/>
              </a:ext>
            </a:extLst>
          </p:cNvPr>
          <p:cNvSpPr>
            <a:spLocks noGrp="1"/>
          </p:cNvSpPr>
          <p:nvPr>
            <p:ph type="title"/>
          </p:nvPr>
        </p:nvSpPr>
        <p:spPr/>
        <p:txBody>
          <a:bodyPr/>
          <a:lstStyle/>
          <a:p>
            <a:r>
              <a:rPr lang="pt-BR" dirty="0"/>
              <a:t>Estrutura genérica de uma infraestrutura de autenticação.</a:t>
            </a:r>
          </a:p>
        </p:txBody>
      </p:sp>
      <p:pic>
        <p:nvPicPr>
          <p:cNvPr id="6" name="Espaço Reservado para Conteúdo 5">
            <a:extLst>
              <a:ext uri="{FF2B5EF4-FFF2-40B4-BE49-F238E27FC236}">
                <a16:creationId xmlns:a16="http://schemas.microsoft.com/office/drawing/2014/main" id="{379290EB-FDD4-1730-E577-72E2E21822D8}"/>
              </a:ext>
            </a:extLst>
          </p:cNvPr>
          <p:cNvPicPr>
            <a:picLocks noGrp="1" noChangeAspect="1"/>
          </p:cNvPicPr>
          <p:nvPr>
            <p:ph idx="1"/>
          </p:nvPr>
        </p:nvPicPr>
        <p:blipFill>
          <a:blip r:embed="rId2"/>
          <a:stretch>
            <a:fillRect/>
          </a:stretch>
        </p:blipFill>
        <p:spPr>
          <a:xfrm>
            <a:off x="2488481" y="1825625"/>
            <a:ext cx="7215039" cy="4351338"/>
          </a:xfrm>
        </p:spPr>
      </p:pic>
      <p:sp>
        <p:nvSpPr>
          <p:cNvPr id="4" name="Espaço Reservado para Número de Slide 3">
            <a:extLst>
              <a:ext uri="{FF2B5EF4-FFF2-40B4-BE49-F238E27FC236}">
                <a16:creationId xmlns:a16="http://schemas.microsoft.com/office/drawing/2014/main" id="{762468AF-8529-4358-2BB0-A1E83B3592BE}"/>
              </a:ext>
            </a:extLst>
          </p:cNvPr>
          <p:cNvSpPr>
            <a:spLocks noGrp="1"/>
          </p:cNvSpPr>
          <p:nvPr>
            <p:ph type="sldNum" sz="quarter" idx="12"/>
          </p:nvPr>
        </p:nvSpPr>
        <p:spPr/>
        <p:txBody>
          <a:bodyPr/>
          <a:lstStyle/>
          <a:p>
            <a:fld id="{0C5D0930-108B-4061-9D56-15AC90674998}" type="slidenum">
              <a:rPr lang="pt-BR" smtClean="0"/>
              <a:t>33</a:t>
            </a:fld>
            <a:endParaRPr lang="pt-BR"/>
          </a:p>
        </p:txBody>
      </p:sp>
    </p:spTree>
    <p:extLst>
      <p:ext uri="{BB962C8B-B14F-4D97-AF65-F5344CB8AC3E}">
        <p14:creationId xmlns:p14="http://schemas.microsoft.com/office/powerpoint/2010/main" val="28149127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47C964-87FC-5359-CD9B-B5F83861C3EC}"/>
              </a:ext>
            </a:extLst>
          </p:cNvPr>
          <p:cNvSpPr>
            <a:spLocks noGrp="1"/>
          </p:cNvSpPr>
          <p:nvPr>
            <p:ph type="title"/>
          </p:nvPr>
        </p:nvSpPr>
        <p:spPr/>
        <p:txBody>
          <a:bodyPr>
            <a:normAutofit fontScale="90000"/>
          </a:bodyPr>
          <a:lstStyle/>
          <a:p>
            <a:r>
              <a:rPr lang="pt-BR" dirty="0"/>
              <a:t>Perguntas orientativas sobre o conteúdo da disciplina:</a:t>
            </a:r>
            <a:br>
              <a:rPr lang="pt-BR" dirty="0"/>
            </a:br>
            <a:endParaRPr lang="pt-BR" dirty="0"/>
          </a:p>
        </p:txBody>
      </p:sp>
      <p:sp>
        <p:nvSpPr>
          <p:cNvPr id="3" name="Espaço Reservado para Conteúdo 2">
            <a:extLst>
              <a:ext uri="{FF2B5EF4-FFF2-40B4-BE49-F238E27FC236}">
                <a16:creationId xmlns:a16="http://schemas.microsoft.com/office/drawing/2014/main" id="{E798A0F0-A5AA-DEC7-B59A-4AC09AFBDEE3}"/>
              </a:ext>
            </a:extLst>
          </p:cNvPr>
          <p:cNvSpPr>
            <a:spLocks noGrp="1"/>
          </p:cNvSpPr>
          <p:nvPr>
            <p:ph idx="1"/>
          </p:nvPr>
        </p:nvSpPr>
        <p:spPr/>
        <p:txBody>
          <a:bodyPr>
            <a:normAutofit fontScale="92500" lnSpcReduction="10000"/>
          </a:bodyPr>
          <a:lstStyle/>
          <a:p>
            <a:pPr marL="457200" indent="-457200">
              <a:buFont typeface="+mj-lt"/>
              <a:buAutoNum type="arabicPeriod"/>
            </a:pPr>
            <a:r>
              <a:rPr lang="pt-BR" dirty="0"/>
              <a:t>O que é segurança da informação e qual a sua importância nas organizações?</a:t>
            </a:r>
          </a:p>
          <a:p>
            <a:pPr marL="457200" indent="-457200">
              <a:buFont typeface="+mj-lt"/>
              <a:buAutoNum type="arabicPeriod"/>
            </a:pPr>
            <a:r>
              <a:rPr lang="pt-BR" dirty="0"/>
              <a:t>Quais são os três pilares fundamentais da segurança da informação e o que cada um representa?</a:t>
            </a:r>
          </a:p>
          <a:p>
            <a:pPr marL="457200" indent="-457200">
              <a:buFont typeface="+mj-lt"/>
              <a:buAutoNum type="arabicPeriod"/>
            </a:pPr>
            <a:r>
              <a:rPr lang="pt-BR" dirty="0"/>
              <a:t>Explique o que é criptografia e como ela contribui para a segurança da informação.</a:t>
            </a:r>
          </a:p>
          <a:p>
            <a:pPr marL="457200" indent="-457200">
              <a:buFont typeface="+mj-lt"/>
              <a:buAutoNum type="arabicPeriod"/>
            </a:pPr>
            <a:r>
              <a:rPr lang="pt-BR" dirty="0"/>
              <a:t>Quais são as diferenças entre uma ameaça, uma vulnerabilidade e um risco em segurança da informação?</a:t>
            </a:r>
          </a:p>
          <a:p>
            <a:pPr marL="457200" indent="-457200">
              <a:buFont typeface="+mj-lt"/>
              <a:buAutoNum type="arabicPeriod"/>
            </a:pPr>
            <a:r>
              <a:rPr lang="pt-BR" dirty="0"/>
              <a:t>Descreva o que são ataques de </a:t>
            </a:r>
            <a:r>
              <a:rPr lang="pt-BR" dirty="0" err="1"/>
              <a:t>phishing</a:t>
            </a:r>
            <a:r>
              <a:rPr lang="pt-BR" dirty="0"/>
              <a:t> e como as empresas podem se proteger contra eles.</a:t>
            </a:r>
          </a:p>
          <a:p>
            <a:pPr marL="457200" indent="-457200">
              <a:buFont typeface="+mj-lt"/>
              <a:buAutoNum type="arabicPeriod"/>
            </a:pPr>
            <a:r>
              <a:rPr lang="pt-BR" dirty="0"/>
              <a:t>O que é a autenticação multifator (MFA) e por que é recomendada para aumentar a segurança?</a:t>
            </a:r>
          </a:p>
          <a:p>
            <a:pPr marL="457200" indent="-457200">
              <a:buFont typeface="+mj-lt"/>
              <a:buAutoNum type="arabicPeriod"/>
            </a:pPr>
            <a:r>
              <a:rPr lang="pt-BR" dirty="0"/>
              <a:t>Explique a importância de políticas de segurança da informação e o que deve ser considerado ao elaborá-las.</a:t>
            </a:r>
          </a:p>
        </p:txBody>
      </p:sp>
      <p:sp>
        <p:nvSpPr>
          <p:cNvPr id="4" name="Espaço Reservado para Número de Slide 3">
            <a:extLst>
              <a:ext uri="{FF2B5EF4-FFF2-40B4-BE49-F238E27FC236}">
                <a16:creationId xmlns:a16="http://schemas.microsoft.com/office/drawing/2014/main" id="{7CEB26C2-9CA5-2306-0255-C7A8EAFA3010}"/>
              </a:ext>
            </a:extLst>
          </p:cNvPr>
          <p:cNvSpPr>
            <a:spLocks noGrp="1"/>
          </p:cNvSpPr>
          <p:nvPr>
            <p:ph type="sldNum" sz="quarter" idx="12"/>
          </p:nvPr>
        </p:nvSpPr>
        <p:spPr/>
        <p:txBody>
          <a:bodyPr/>
          <a:lstStyle/>
          <a:p>
            <a:fld id="{0C5D0930-108B-4061-9D56-15AC90674998}" type="slidenum">
              <a:rPr lang="pt-BR" smtClean="0"/>
              <a:t>34</a:t>
            </a:fld>
            <a:endParaRPr lang="pt-BR"/>
          </a:p>
        </p:txBody>
      </p:sp>
    </p:spTree>
    <p:extLst>
      <p:ext uri="{BB962C8B-B14F-4D97-AF65-F5344CB8AC3E}">
        <p14:creationId xmlns:p14="http://schemas.microsoft.com/office/powerpoint/2010/main" val="17631222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0BBDFA-A739-04FB-8DDE-F1C94EEBE765}"/>
              </a:ext>
            </a:extLst>
          </p:cNvPr>
          <p:cNvSpPr>
            <a:spLocks noGrp="1"/>
          </p:cNvSpPr>
          <p:nvPr>
            <p:ph type="title"/>
          </p:nvPr>
        </p:nvSpPr>
        <p:spPr/>
        <p:txBody>
          <a:bodyPr/>
          <a:lstStyle/>
          <a:p>
            <a:r>
              <a:rPr lang="pt-BR" dirty="0"/>
              <a:t>Fim</a:t>
            </a:r>
          </a:p>
        </p:txBody>
      </p:sp>
      <p:sp>
        <p:nvSpPr>
          <p:cNvPr id="3" name="Espaço Reservado para Conteúdo 2">
            <a:extLst>
              <a:ext uri="{FF2B5EF4-FFF2-40B4-BE49-F238E27FC236}">
                <a16:creationId xmlns:a16="http://schemas.microsoft.com/office/drawing/2014/main" id="{F063293E-ECD3-00EF-6EB9-9B161AB299CF}"/>
              </a:ext>
            </a:extLst>
          </p:cNvPr>
          <p:cNvSpPr>
            <a:spLocks noGrp="1"/>
          </p:cNvSpPr>
          <p:nvPr>
            <p:ph idx="1"/>
          </p:nvPr>
        </p:nvSpPr>
        <p:spPr/>
        <p:txBody>
          <a:bodyPr/>
          <a:lstStyle/>
          <a:p>
            <a:endParaRPr lang="pt-BR"/>
          </a:p>
        </p:txBody>
      </p:sp>
      <p:sp>
        <p:nvSpPr>
          <p:cNvPr id="4" name="Espaço Reservado para Número de Slide 3">
            <a:extLst>
              <a:ext uri="{FF2B5EF4-FFF2-40B4-BE49-F238E27FC236}">
                <a16:creationId xmlns:a16="http://schemas.microsoft.com/office/drawing/2014/main" id="{C48A5605-3D4F-7F5D-CA69-21555AD4CE84}"/>
              </a:ext>
            </a:extLst>
          </p:cNvPr>
          <p:cNvSpPr>
            <a:spLocks noGrp="1"/>
          </p:cNvSpPr>
          <p:nvPr>
            <p:ph type="sldNum" sz="quarter" idx="12"/>
          </p:nvPr>
        </p:nvSpPr>
        <p:spPr/>
        <p:txBody>
          <a:bodyPr/>
          <a:lstStyle/>
          <a:p>
            <a:fld id="{0C5D0930-108B-4061-9D56-15AC90674998}" type="slidenum">
              <a:rPr lang="pt-BR" smtClean="0"/>
              <a:t>35</a:t>
            </a:fld>
            <a:endParaRPr lang="pt-BR"/>
          </a:p>
        </p:txBody>
      </p:sp>
    </p:spTree>
    <p:extLst>
      <p:ext uri="{BB962C8B-B14F-4D97-AF65-F5344CB8AC3E}">
        <p14:creationId xmlns:p14="http://schemas.microsoft.com/office/powerpoint/2010/main" val="2540097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FB60E1-1C8A-C624-CC1F-DA4DDEEBAB67}"/>
              </a:ext>
            </a:extLst>
          </p:cNvPr>
          <p:cNvSpPr>
            <a:spLocks noGrp="1"/>
          </p:cNvSpPr>
          <p:nvPr>
            <p:ph type="title"/>
          </p:nvPr>
        </p:nvSpPr>
        <p:spPr>
          <a:xfrm>
            <a:off x="2033588" y="365125"/>
            <a:ext cx="9798412" cy="1325563"/>
          </a:xfrm>
        </p:spPr>
        <p:txBody>
          <a:bodyPr anchor="ctr">
            <a:normAutofit/>
          </a:bodyPr>
          <a:lstStyle/>
          <a:p>
            <a:r>
              <a:rPr lang="pt-BR" dirty="0"/>
              <a:t>Autenticação</a:t>
            </a:r>
          </a:p>
        </p:txBody>
      </p:sp>
      <p:graphicFrame>
        <p:nvGraphicFramePr>
          <p:cNvPr id="6" name="Espaço Reservado para Conteúdo 5">
            <a:extLst>
              <a:ext uri="{FF2B5EF4-FFF2-40B4-BE49-F238E27FC236}">
                <a16:creationId xmlns:a16="http://schemas.microsoft.com/office/drawing/2014/main" id="{2B2B7BBB-1724-4E16-F9B6-0666D8445F06}"/>
              </a:ext>
            </a:extLst>
          </p:cNvPr>
          <p:cNvGraphicFramePr>
            <a:graphicFrameLocks noGrp="1"/>
          </p:cNvGraphicFramePr>
          <p:nvPr>
            <p:ph sz="half" idx="1"/>
            <p:extLst>
              <p:ext uri="{D42A27DB-BD31-4B8C-83A1-F6EECF244321}">
                <p14:modId xmlns:p14="http://schemas.microsoft.com/office/powerpoint/2010/main" val="3646405844"/>
              </p:ext>
            </p:extLst>
          </p:nvPr>
        </p:nvGraphicFramePr>
        <p:xfrm>
          <a:off x="838200" y="1825625"/>
          <a:ext cx="11241024"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Espaço Reservado para Número de Slide 3">
            <a:extLst>
              <a:ext uri="{FF2B5EF4-FFF2-40B4-BE49-F238E27FC236}">
                <a16:creationId xmlns:a16="http://schemas.microsoft.com/office/drawing/2014/main" id="{51BAF0A4-84C6-EF53-07BA-66776584D9BC}"/>
              </a:ext>
            </a:extLst>
          </p:cNvPr>
          <p:cNvSpPr>
            <a:spLocks noGrp="1"/>
          </p:cNvSpPr>
          <p:nvPr>
            <p:ph type="sldNum" sz="quarter" idx="12"/>
          </p:nvPr>
        </p:nvSpPr>
        <p:spPr>
          <a:xfrm>
            <a:off x="11112000" y="6605437"/>
            <a:ext cx="720000" cy="216000"/>
          </a:xfrm>
        </p:spPr>
        <p:txBody>
          <a:bodyPr anchor="ctr">
            <a:normAutofit/>
          </a:bodyPr>
          <a:lstStyle/>
          <a:p>
            <a:pPr>
              <a:lnSpc>
                <a:spcPct val="90000"/>
              </a:lnSpc>
              <a:spcAft>
                <a:spcPts val="600"/>
              </a:spcAft>
            </a:pPr>
            <a:fld id="{0C5D0930-108B-4061-9D56-15AC90674998}" type="slidenum">
              <a:rPr lang="pt-BR" sz="900" smtClean="0"/>
              <a:pPr>
                <a:lnSpc>
                  <a:spcPct val="90000"/>
                </a:lnSpc>
                <a:spcAft>
                  <a:spcPts val="600"/>
                </a:spcAft>
              </a:pPr>
              <a:t>4</a:t>
            </a:fld>
            <a:endParaRPr lang="pt-BR" sz="900"/>
          </a:p>
        </p:txBody>
      </p:sp>
    </p:spTree>
    <p:extLst>
      <p:ext uri="{BB962C8B-B14F-4D97-AF65-F5344CB8AC3E}">
        <p14:creationId xmlns:p14="http://schemas.microsoft.com/office/powerpoint/2010/main" val="3904205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D83500-4B18-9141-A7F2-30B268A8B40D}"/>
              </a:ext>
            </a:extLst>
          </p:cNvPr>
          <p:cNvSpPr>
            <a:spLocks noGrp="1"/>
          </p:cNvSpPr>
          <p:nvPr>
            <p:ph type="title"/>
          </p:nvPr>
        </p:nvSpPr>
        <p:spPr>
          <a:xfrm>
            <a:off x="2033588" y="365125"/>
            <a:ext cx="9798412" cy="1325563"/>
          </a:xfrm>
        </p:spPr>
        <p:txBody>
          <a:bodyPr anchor="ctr">
            <a:normAutofit/>
          </a:bodyPr>
          <a:lstStyle/>
          <a:p>
            <a:r>
              <a:rPr lang="pt-BR" dirty="0"/>
              <a:t>Autenticação</a:t>
            </a:r>
          </a:p>
        </p:txBody>
      </p:sp>
      <p:sp>
        <p:nvSpPr>
          <p:cNvPr id="3" name="Espaço Reservado para Conteúdo 2">
            <a:extLst>
              <a:ext uri="{FF2B5EF4-FFF2-40B4-BE49-F238E27FC236}">
                <a16:creationId xmlns:a16="http://schemas.microsoft.com/office/drawing/2014/main" id="{E5635894-991F-D157-D6FF-9286BB5D497B}"/>
              </a:ext>
            </a:extLst>
          </p:cNvPr>
          <p:cNvSpPr>
            <a:spLocks noGrp="1"/>
          </p:cNvSpPr>
          <p:nvPr>
            <p:ph sz="half" idx="1"/>
          </p:nvPr>
        </p:nvSpPr>
        <p:spPr>
          <a:xfrm>
            <a:off x="838200" y="1825625"/>
            <a:ext cx="5181600" cy="4351338"/>
          </a:xfrm>
        </p:spPr>
        <p:txBody>
          <a:bodyPr>
            <a:normAutofit/>
          </a:bodyPr>
          <a:lstStyle/>
          <a:p>
            <a:r>
              <a:rPr lang="pt-BR" sz="1700" dirty="0"/>
              <a:t>Identifica entidades de um sistema computacional.</a:t>
            </a:r>
          </a:p>
          <a:p>
            <a:pPr lvl="1"/>
            <a:r>
              <a:rPr lang="pt-BR" sz="1700" dirty="0"/>
              <a:t>Inicialmente apenas usuário, porém no presente é importante também identificar sistemas. </a:t>
            </a:r>
          </a:p>
          <a:p>
            <a:r>
              <a:rPr lang="pt-BR" sz="1700" dirty="0"/>
              <a:t>Exemplos: </a:t>
            </a:r>
          </a:p>
          <a:p>
            <a:pPr lvl="1"/>
            <a:r>
              <a:rPr lang="pt-BR" sz="1700" dirty="0"/>
              <a:t>Usuário acessando Internet Banking:</a:t>
            </a:r>
          </a:p>
          <a:p>
            <a:pPr lvl="2"/>
            <a:r>
              <a:rPr lang="pt-BR" sz="1700" dirty="0"/>
              <a:t>Não apenas o usuário deve ser identificado (via senha, tokens e </a:t>
            </a:r>
            <a:r>
              <a:rPr lang="pt-BR" sz="1700" dirty="0" err="1"/>
              <a:t>etc</a:t>
            </a:r>
            <a:r>
              <a:rPr lang="pt-BR" sz="1700" dirty="0"/>
              <a:t>), mas também o sistema (para evitar </a:t>
            </a:r>
            <a:r>
              <a:rPr lang="pt-BR" sz="1700" dirty="0" err="1"/>
              <a:t>phishing</a:t>
            </a:r>
            <a:r>
              <a:rPr lang="pt-BR" sz="1700" dirty="0"/>
              <a:t>) </a:t>
            </a:r>
          </a:p>
          <a:p>
            <a:pPr lvl="1"/>
            <a:r>
              <a:rPr lang="pt-BR" sz="1700" dirty="0"/>
              <a:t>Instalação de Drivers:</a:t>
            </a:r>
          </a:p>
          <a:p>
            <a:pPr lvl="2"/>
            <a:r>
              <a:rPr lang="pt-BR" sz="1700" dirty="0"/>
              <a:t>S.O. deve assegurar-se que o software vem de uma fonte confiável e que não foi corrompido. </a:t>
            </a:r>
          </a:p>
        </p:txBody>
      </p:sp>
      <p:pic>
        <p:nvPicPr>
          <p:cNvPr id="6" name="Imagem 5">
            <a:extLst>
              <a:ext uri="{FF2B5EF4-FFF2-40B4-BE49-F238E27FC236}">
                <a16:creationId xmlns:a16="http://schemas.microsoft.com/office/drawing/2014/main" id="{0002F6E7-23FF-F99A-A066-B4EF496ED09B}"/>
              </a:ext>
            </a:extLst>
          </p:cNvPr>
          <p:cNvPicPr>
            <a:picLocks noChangeAspect="1"/>
          </p:cNvPicPr>
          <p:nvPr/>
        </p:nvPicPr>
        <p:blipFill>
          <a:blip r:embed="rId2"/>
          <a:stretch>
            <a:fillRect/>
          </a:stretch>
        </p:blipFill>
        <p:spPr>
          <a:xfrm>
            <a:off x="6316824" y="1446245"/>
            <a:ext cx="5671446" cy="4118541"/>
          </a:xfrm>
          <a:prstGeom prst="rect">
            <a:avLst/>
          </a:prstGeom>
          <a:noFill/>
        </p:spPr>
      </p:pic>
      <p:sp>
        <p:nvSpPr>
          <p:cNvPr id="4" name="Espaço Reservado para Número de Slide 3">
            <a:extLst>
              <a:ext uri="{FF2B5EF4-FFF2-40B4-BE49-F238E27FC236}">
                <a16:creationId xmlns:a16="http://schemas.microsoft.com/office/drawing/2014/main" id="{54D64021-9F16-5D2C-CC5F-FDB5735DB552}"/>
              </a:ext>
            </a:extLst>
          </p:cNvPr>
          <p:cNvSpPr>
            <a:spLocks noGrp="1"/>
          </p:cNvSpPr>
          <p:nvPr>
            <p:ph type="sldNum" sz="quarter" idx="12"/>
          </p:nvPr>
        </p:nvSpPr>
        <p:spPr>
          <a:xfrm>
            <a:off x="11112000" y="6605437"/>
            <a:ext cx="720000" cy="216000"/>
          </a:xfrm>
        </p:spPr>
        <p:txBody>
          <a:bodyPr anchor="ctr">
            <a:normAutofit/>
          </a:bodyPr>
          <a:lstStyle/>
          <a:p>
            <a:pPr>
              <a:lnSpc>
                <a:spcPct val="90000"/>
              </a:lnSpc>
              <a:spcAft>
                <a:spcPts val="600"/>
              </a:spcAft>
            </a:pPr>
            <a:fld id="{0C5D0930-108B-4061-9D56-15AC90674998}" type="slidenum">
              <a:rPr lang="pt-BR" sz="900" smtClean="0"/>
              <a:pPr>
                <a:lnSpc>
                  <a:spcPct val="90000"/>
                </a:lnSpc>
                <a:spcAft>
                  <a:spcPts val="600"/>
                </a:spcAft>
              </a:pPr>
              <a:t>5</a:t>
            </a:fld>
            <a:endParaRPr lang="pt-BR" sz="900"/>
          </a:p>
        </p:txBody>
      </p:sp>
    </p:spTree>
    <p:extLst>
      <p:ext uri="{BB962C8B-B14F-4D97-AF65-F5344CB8AC3E}">
        <p14:creationId xmlns:p14="http://schemas.microsoft.com/office/powerpoint/2010/main" val="3650557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8E6A41-5757-5957-032C-E4D70312A3CB}"/>
              </a:ext>
            </a:extLst>
          </p:cNvPr>
          <p:cNvSpPr>
            <a:spLocks noGrp="1"/>
          </p:cNvSpPr>
          <p:nvPr>
            <p:ph type="title"/>
          </p:nvPr>
        </p:nvSpPr>
        <p:spPr/>
        <p:txBody>
          <a:bodyPr>
            <a:normAutofit/>
          </a:bodyPr>
          <a:lstStyle/>
          <a:p>
            <a:r>
              <a:rPr lang="pt-BR" dirty="0"/>
              <a:t>Controle de Acesso</a:t>
            </a:r>
          </a:p>
        </p:txBody>
      </p:sp>
      <p:graphicFrame>
        <p:nvGraphicFramePr>
          <p:cNvPr id="5" name="Espaço Reservado para Conteúdo 4">
            <a:extLst>
              <a:ext uri="{FF2B5EF4-FFF2-40B4-BE49-F238E27FC236}">
                <a16:creationId xmlns:a16="http://schemas.microsoft.com/office/drawing/2014/main" id="{7073496E-8A83-012A-3906-039440C28B85}"/>
              </a:ext>
            </a:extLst>
          </p:cNvPr>
          <p:cNvGraphicFramePr>
            <a:graphicFrameLocks noGrp="1"/>
          </p:cNvGraphicFramePr>
          <p:nvPr>
            <p:ph idx="1"/>
            <p:extLst>
              <p:ext uri="{D42A27DB-BD31-4B8C-83A1-F6EECF244321}">
                <p14:modId xmlns:p14="http://schemas.microsoft.com/office/powerpoint/2010/main" val="859748490"/>
              </p:ext>
            </p:extLst>
          </p:nvPr>
        </p:nvGraphicFramePr>
        <p:xfrm>
          <a:off x="360363" y="1825625"/>
          <a:ext cx="11471275"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Espaço Reservado para Número de Slide 3">
            <a:extLst>
              <a:ext uri="{FF2B5EF4-FFF2-40B4-BE49-F238E27FC236}">
                <a16:creationId xmlns:a16="http://schemas.microsoft.com/office/drawing/2014/main" id="{3D3FC2B1-8C14-7DF2-FC58-CCC4AC9379E2}"/>
              </a:ext>
            </a:extLst>
          </p:cNvPr>
          <p:cNvSpPr>
            <a:spLocks noGrp="1"/>
          </p:cNvSpPr>
          <p:nvPr>
            <p:ph type="sldNum" sz="quarter" idx="12"/>
          </p:nvPr>
        </p:nvSpPr>
        <p:spPr/>
        <p:txBody>
          <a:bodyPr/>
          <a:lstStyle/>
          <a:p>
            <a:fld id="{0C5D0930-108B-4061-9D56-15AC90674998}" type="slidenum">
              <a:rPr lang="pt-BR" smtClean="0"/>
              <a:t>6</a:t>
            </a:fld>
            <a:endParaRPr lang="pt-BR"/>
          </a:p>
        </p:txBody>
      </p:sp>
    </p:spTree>
    <p:extLst>
      <p:ext uri="{BB962C8B-B14F-4D97-AF65-F5344CB8AC3E}">
        <p14:creationId xmlns:p14="http://schemas.microsoft.com/office/powerpoint/2010/main" val="812734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5262A9-4FBB-B2CF-998F-627DBBFBAA6E}"/>
              </a:ext>
            </a:extLst>
          </p:cNvPr>
          <p:cNvSpPr>
            <a:spLocks noGrp="1"/>
          </p:cNvSpPr>
          <p:nvPr>
            <p:ph type="title"/>
          </p:nvPr>
        </p:nvSpPr>
        <p:spPr/>
        <p:txBody>
          <a:bodyPr/>
          <a:lstStyle/>
          <a:p>
            <a:r>
              <a:rPr lang="pt-BR" dirty="0"/>
              <a:t>Usuários e grupos </a:t>
            </a:r>
          </a:p>
        </p:txBody>
      </p:sp>
      <p:sp>
        <p:nvSpPr>
          <p:cNvPr id="3" name="Espaço Reservado para Conteúdo 2">
            <a:extLst>
              <a:ext uri="{FF2B5EF4-FFF2-40B4-BE49-F238E27FC236}">
                <a16:creationId xmlns:a16="http://schemas.microsoft.com/office/drawing/2014/main" id="{DF860BA4-7535-07F5-C412-1A54EB0EF070}"/>
              </a:ext>
            </a:extLst>
          </p:cNvPr>
          <p:cNvSpPr>
            <a:spLocks noGrp="1"/>
          </p:cNvSpPr>
          <p:nvPr>
            <p:ph idx="1"/>
          </p:nvPr>
        </p:nvSpPr>
        <p:spPr/>
        <p:txBody>
          <a:bodyPr>
            <a:normAutofit lnSpcReduction="10000"/>
          </a:bodyPr>
          <a:lstStyle/>
          <a:p>
            <a:r>
              <a:rPr lang="pt-BR" b="1" u="sng" dirty="0"/>
              <a:t>As credenciais do processo é o conjunto de identificadores do usuário e grupo </a:t>
            </a:r>
          </a:p>
          <a:p>
            <a:r>
              <a:rPr lang="pt-BR" dirty="0"/>
              <a:t>Usuário </a:t>
            </a:r>
          </a:p>
          <a:p>
            <a:pPr lvl="1"/>
            <a:r>
              <a:rPr lang="pt-BR" dirty="0"/>
              <a:t>Permite técnicas de controle de acesso e auditoria. </a:t>
            </a:r>
          </a:p>
          <a:p>
            <a:pPr lvl="1"/>
            <a:r>
              <a:rPr lang="pt-BR" dirty="0"/>
              <a:t>Cada processo deve ser associado a um usuário </a:t>
            </a:r>
          </a:p>
          <a:p>
            <a:pPr lvl="1"/>
            <a:r>
              <a:rPr lang="pt-BR" b="1" dirty="0"/>
              <a:t>UID – </a:t>
            </a:r>
            <a:r>
              <a:rPr lang="pt-BR" b="1" dirty="0" err="1"/>
              <a:t>User</a:t>
            </a:r>
            <a:r>
              <a:rPr lang="pt-BR" b="1" dirty="0"/>
              <a:t> </a:t>
            </a:r>
            <a:r>
              <a:rPr lang="pt-BR" b="1" dirty="0" err="1"/>
              <a:t>Identifier</a:t>
            </a:r>
            <a:r>
              <a:rPr lang="pt-BR" b="1" dirty="0"/>
              <a:t> </a:t>
            </a:r>
            <a:r>
              <a:rPr lang="pt-BR" dirty="0"/>
              <a:t>– Identificador do usuário </a:t>
            </a:r>
          </a:p>
          <a:p>
            <a:pPr lvl="2"/>
            <a:r>
              <a:rPr lang="pt-BR" dirty="0"/>
              <a:t>Inteiro usado como chave em uma tabela de usuários </a:t>
            </a:r>
          </a:p>
          <a:p>
            <a:pPr lvl="3"/>
            <a:r>
              <a:rPr lang="pt-BR" dirty="0"/>
              <a:t>/</a:t>
            </a:r>
            <a:r>
              <a:rPr lang="pt-BR" dirty="0" err="1"/>
              <a:t>etc</a:t>
            </a:r>
            <a:r>
              <a:rPr lang="pt-BR" dirty="0"/>
              <a:t>/</a:t>
            </a:r>
            <a:r>
              <a:rPr lang="pt-BR" dirty="0" err="1"/>
              <a:t>passwd</a:t>
            </a:r>
            <a:r>
              <a:rPr lang="pt-BR" dirty="0"/>
              <a:t> no UNIX </a:t>
            </a:r>
          </a:p>
          <a:p>
            <a:pPr lvl="2"/>
            <a:r>
              <a:rPr lang="pt-BR" dirty="0"/>
              <a:t>Usado pelo S.O. para definir o proprietário de cada entidade ou recurso conhecido.</a:t>
            </a:r>
          </a:p>
          <a:p>
            <a:r>
              <a:rPr lang="pt-BR" dirty="0"/>
              <a:t>Grupos: </a:t>
            </a:r>
          </a:p>
          <a:p>
            <a:pPr lvl="1"/>
            <a:r>
              <a:rPr lang="pt-BR" dirty="0"/>
              <a:t>Conjuntos de usuários podem ser agrupados em um único identificador</a:t>
            </a:r>
          </a:p>
          <a:p>
            <a:pPr lvl="1"/>
            <a:r>
              <a:rPr lang="pt-BR" b="1" dirty="0"/>
              <a:t>GID – </a:t>
            </a:r>
            <a:r>
              <a:rPr lang="pt-BR" b="1" dirty="0" err="1"/>
              <a:t>Group</a:t>
            </a:r>
            <a:r>
              <a:rPr lang="pt-BR" b="1" dirty="0"/>
              <a:t> </a:t>
            </a:r>
            <a:r>
              <a:rPr lang="pt-BR" b="1" dirty="0" err="1"/>
              <a:t>IDentifier</a:t>
            </a:r>
            <a:r>
              <a:rPr lang="pt-BR" dirty="0"/>
              <a:t> ou identificador de grupo.</a:t>
            </a:r>
          </a:p>
          <a:p>
            <a:pPr lvl="1"/>
            <a:r>
              <a:rPr lang="pt-BR" dirty="0"/>
              <a:t>Grupos servem para definir políticas de acesso de forma não individual.</a:t>
            </a:r>
          </a:p>
        </p:txBody>
      </p:sp>
      <p:sp>
        <p:nvSpPr>
          <p:cNvPr id="4" name="Espaço Reservado para Número de Slide 3">
            <a:extLst>
              <a:ext uri="{FF2B5EF4-FFF2-40B4-BE49-F238E27FC236}">
                <a16:creationId xmlns:a16="http://schemas.microsoft.com/office/drawing/2014/main" id="{BCCA3B6B-86CA-96D7-1EAD-921231A72921}"/>
              </a:ext>
            </a:extLst>
          </p:cNvPr>
          <p:cNvSpPr>
            <a:spLocks noGrp="1"/>
          </p:cNvSpPr>
          <p:nvPr>
            <p:ph type="sldNum" sz="quarter" idx="12"/>
          </p:nvPr>
        </p:nvSpPr>
        <p:spPr/>
        <p:txBody>
          <a:bodyPr/>
          <a:lstStyle/>
          <a:p>
            <a:fld id="{0C5D0930-108B-4061-9D56-15AC90674998}" type="slidenum">
              <a:rPr lang="pt-BR" smtClean="0"/>
              <a:t>7</a:t>
            </a:fld>
            <a:endParaRPr lang="pt-BR"/>
          </a:p>
        </p:txBody>
      </p:sp>
    </p:spTree>
    <p:extLst>
      <p:ext uri="{BB962C8B-B14F-4D97-AF65-F5344CB8AC3E}">
        <p14:creationId xmlns:p14="http://schemas.microsoft.com/office/powerpoint/2010/main" val="2121384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0D94B6-2CDD-4499-D12A-783F9415A9A7}"/>
              </a:ext>
            </a:extLst>
          </p:cNvPr>
          <p:cNvSpPr>
            <a:spLocks noGrp="1"/>
          </p:cNvSpPr>
          <p:nvPr>
            <p:ph type="title"/>
          </p:nvPr>
        </p:nvSpPr>
        <p:spPr/>
        <p:txBody>
          <a:bodyPr/>
          <a:lstStyle/>
          <a:p>
            <a:r>
              <a:rPr lang="pt-BR" dirty="0"/>
              <a:t>Usuários e grupos</a:t>
            </a:r>
          </a:p>
        </p:txBody>
      </p:sp>
      <p:sp>
        <p:nvSpPr>
          <p:cNvPr id="3" name="Espaço Reservado para Conteúdo 2">
            <a:extLst>
              <a:ext uri="{FF2B5EF4-FFF2-40B4-BE49-F238E27FC236}">
                <a16:creationId xmlns:a16="http://schemas.microsoft.com/office/drawing/2014/main" id="{20F87949-7F33-9DE8-DEFB-65781AEF724C}"/>
              </a:ext>
            </a:extLst>
          </p:cNvPr>
          <p:cNvSpPr>
            <a:spLocks noGrp="1"/>
          </p:cNvSpPr>
          <p:nvPr>
            <p:ph idx="1"/>
          </p:nvPr>
        </p:nvSpPr>
        <p:spPr/>
        <p:txBody>
          <a:bodyPr>
            <a:normAutofit fontScale="70000" lnSpcReduction="20000"/>
          </a:bodyPr>
          <a:lstStyle/>
          <a:p>
            <a:r>
              <a:rPr lang="pt-BR" dirty="0"/>
              <a:t>A autenticação geralmente é o primeiro passo no acesso de um usuário a um sistema computacional. Caso a autenticação do usuário tenha sucesso, são criados processos para representá-lo dentro do sistema. Esses processos interagem com o usuário através da interface e executam as ações desejadas por ele dentro do sistema, ou seja, agem em nome do usuário. A presença de um ou mais processos agindo em nome de um usuário dentro do sistema é denominada uma sessão de usuário (</a:t>
            </a:r>
            <a:r>
              <a:rPr lang="pt-BR" dirty="0" err="1"/>
              <a:t>user</a:t>
            </a:r>
            <a:r>
              <a:rPr lang="pt-BR" dirty="0"/>
              <a:t> </a:t>
            </a:r>
            <a:r>
              <a:rPr lang="pt-BR" dirty="0" err="1"/>
              <a:t>session</a:t>
            </a:r>
            <a:r>
              <a:rPr lang="pt-BR" dirty="0"/>
              <a:t> ou </a:t>
            </a:r>
            <a:r>
              <a:rPr lang="pt-BR" dirty="0" err="1"/>
              <a:t>working</a:t>
            </a:r>
            <a:r>
              <a:rPr lang="pt-BR" dirty="0"/>
              <a:t> </a:t>
            </a:r>
            <a:r>
              <a:rPr lang="pt-BR" dirty="0" err="1"/>
              <a:t>session</a:t>
            </a:r>
            <a:r>
              <a:rPr lang="pt-BR" dirty="0"/>
              <a:t>). A sessão de usuário inicia imediatamente após a autenticação do usuário (login ou </a:t>
            </a:r>
            <a:r>
              <a:rPr lang="pt-BR" dirty="0" err="1"/>
              <a:t>logon</a:t>
            </a:r>
            <a:r>
              <a:rPr lang="pt-BR" dirty="0"/>
              <a:t>) e termina quando seu último processo é encerrado, na desconexão (logout ou </a:t>
            </a:r>
            <a:r>
              <a:rPr lang="pt-BR" dirty="0" err="1"/>
              <a:t>logoff</a:t>
            </a:r>
            <a:r>
              <a:rPr lang="pt-BR" dirty="0"/>
              <a:t> ). Um sistema operacional servidor ou desktop típico suporta várias sessões de usuários simultaneamente.</a:t>
            </a:r>
          </a:p>
          <a:p>
            <a:r>
              <a:rPr lang="pt-BR" dirty="0"/>
              <a:t>A fim de permitir a implementação das técnicas de controle de acesso e auditoria, cada processo deve ser associado a seu respectivo usuário através de um identificador de usuário (UID - </a:t>
            </a:r>
            <a:r>
              <a:rPr lang="pt-BR" dirty="0" err="1"/>
              <a:t>User</a:t>
            </a:r>
            <a:r>
              <a:rPr lang="pt-BR" dirty="0"/>
              <a:t> </a:t>
            </a:r>
            <a:r>
              <a:rPr lang="pt-BR" dirty="0" err="1"/>
              <a:t>IDentifier</a:t>
            </a:r>
            <a:r>
              <a:rPr lang="pt-BR" dirty="0"/>
              <a:t>), geralmente um número inteiro usado como chave em uma tabela de usuários cadastrados (como o arquivo /</a:t>
            </a:r>
            <a:r>
              <a:rPr lang="pt-BR" dirty="0" err="1"/>
              <a:t>etc</a:t>
            </a:r>
            <a:r>
              <a:rPr lang="pt-BR" dirty="0"/>
              <a:t>/</a:t>
            </a:r>
            <a:r>
              <a:rPr lang="pt-BR" dirty="0" err="1"/>
              <a:t>passwd</a:t>
            </a:r>
            <a:r>
              <a:rPr lang="pt-BR" dirty="0"/>
              <a:t> dos sistemas UNIX). O identificador de usuário é usado pelo sistema operacional para definir o proprietário de cada entidade e recurso conhecido: processo, arquivo, área de memória, semáforo, etc. É habitual também classificar os usuários em grupos, como professores, alunos, contabilidade, engenharia, etc. Cada grupo é identificado através de um identificador de grupo (GID - </a:t>
            </a:r>
            <a:r>
              <a:rPr lang="pt-BR" dirty="0" err="1"/>
              <a:t>Group</a:t>
            </a:r>
            <a:r>
              <a:rPr lang="pt-BR" dirty="0"/>
              <a:t> </a:t>
            </a:r>
            <a:r>
              <a:rPr lang="pt-BR" dirty="0" err="1"/>
              <a:t>IDentifier</a:t>
            </a:r>
            <a:r>
              <a:rPr lang="pt-BR" dirty="0"/>
              <a:t>). A organização dos grupos de usuários pode ser hierárquica ou arbitrária. O conjunto de informações que relaciona um processo ao seu usuário e grupo é geralmente denominado credenciais do processo. </a:t>
            </a:r>
          </a:p>
          <a:p>
            <a:r>
              <a:rPr lang="pt-BR" dirty="0"/>
              <a:t>Normalmente, somente usuários devidamente autenticados podem ter acesso aos recursos de um sistema. Todavia, alguns recursos podem estar disponíveis abertamente, como é o caso de diretórios de arquivos compartilhados abertamente na rede ou páginas em um servidor Web público. Nestes casos, assume-se a existência de um usuário fictício “convidado” (</a:t>
            </a:r>
            <a:r>
              <a:rPr lang="pt-BR" dirty="0" err="1"/>
              <a:t>guest</a:t>
            </a:r>
            <a:r>
              <a:rPr lang="pt-BR" dirty="0"/>
              <a:t>, </a:t>
            </a:r>
            <a:r>
              <a:rPr lang="pt-BR" dirty="0" err="1"/>
              <a:t>nobody</a:t>
            </a:r>
            <a:r>
              <a:rPr lang="pt-BR" dirty="0"/>
              <a:t>, </a:t>
            </a:r>
            <a:r>
              <a:rPr lang="pt-BR" dirty="0" err="1"/>
              <a:t>anonymous</a:t>
            </a:r>
            <a:r>
              <a:rPr lang="pt-BR" dirty="0"/>
              <a:t> ou outros), ao qual são associados todos os acessos externos não autenticados e para o qual são definidas políticas de segurança específicas</a:t>
            </a:r>
          </a:p>
        </p:txBody>
      </p:sp>
      <p:sp>
        <p:nvSpPr>
          <p:cNvPr id="4" name="Espaço Reservado para Número de Slide 3">
            <a:extLst>
              <a:ext uri="{FF2B5EF4-FFF2-40B4-BE49-F238E27FC236}">
                <a16:creationId xmlns:a16="http://schemas.microsoft.com/office/drawing/2014/main" id="{5DFEE64D-BF9A-03B9-5E4A-7C4E0976E427}"/>
              </a:ext>
            </a:extLst>
          </p:cNvPr>
          <p:cNvSpPr>
            <a:spLocks noGrp="1"/>
          </p:cNvSpPr>
          <p:nvPr>
            <p:ph type="sldNum" sz="quarter" idx="12"/>
          </p:nvPr>
        </p:nvSpPr>
        <p:spPr/>
        <p:txBody>
          <a:bodyPr/>
          <a:lstStyle/>
          <a:p>
            <a:fld id="{0C5D0930-108B-4061-9D56-15AC90674998}" type="slidenum">
              <a:rPr lang="pt-BR" smtClean="0"/>
              <a:t>8</a:t>
            </a:fld>
            <a:endParaRPr lang="pt-BR"/>
          </a:p>
        </p:txBody>
      </p:sp>
    </p:spTree>
    <p:extLst>
      <p:ext uri="{BB962C8B-B14F-4D97-AF65-F5344CB8AC3E}">
        <p14:creationId xmlns:p14="http://schemas.microsoft.com/office/powerpoint/2010/main" val="1800553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58F6D7-64C7-CCFB-E423-2D6347C62E75}"/>
              </a:ext>
            </a:extLst>
          </p:cNvPr>
          <p:cNvSpPr>
            <a:spLocks noGrp="1"/>
          </p:cNvSpPr>
          <p:nvPr>
            <p:ph type="title"/>
          </p:nvPr>
        </p:nvSpPr>
        <p:spPr/>
        <p:txBody>
          <a:bodyPr/>
          <a:lstStyle/>
          <a:p>
            <a:r>
              <a:rPr lang="pt-BR" dirty="0"/>
              <a:t>Técnicas de autenticação</a:t>
            </a:r>
          </a:p>
        </p:txBody>
      </p:sp>
      <p:sp>
        <p:nvSpPr>
          <p:cNvPr id="3" name="Espaço Reservado para Conteúdo 2">
            <a:extLst>
              <a:ext uri="{FF2B5EF4-FFF2-40B4-BE49-F238E27FC236}">
                <a16:creationId xmlns:a16="http://schemas.microsoft.com/office/drawing/2014/main" id="{8F1FAEE3-2F20-8FDF-9090-269114075577}"/>
              </a:ext>
            </a:extLst>
          </p:cNvPr>
          <p:cNvSpPr>
            <a:spLocks noGrp="1"/>
          </p:cNvSpPr>
          <p:nvPr>
            <p:ph idx="1"/>
          </p:nvPr>
        </p:nvSpPr>
        <p:spPr/>
        <p:txBody>
          <a:bodyPr>
            <a:normAutofit/>
          </a:bodyPr>
          <a:lstStyle/>
          <a:p>
            <a:r>
              <a:rPr lang="pt-BR" b="1" dirty="0"/>
              <a:t>Três grandes grupos: </a:t>
            </a:r>
          </a:p>
          <a:p>
            <a:pPr lvl="1"/>
            <a:r>
              <a:rPr lang="pt-BR" b="1" dirty="0"/>
              <a:t>SYK – </a:t>
            </a:r>
            <a:r>
              <a:rPr lang="pt-BR" dirty="0" err="1"/>
              <a:t>Something</a:t>
            </a:r>
            <a:r>
              <a:rPr lang="pt-BR" dirty="0"/>
              <a:t> </a:t>
            </a:r>
            <a:r>
              <a:rPr lang="pt-BR" dirty="0" err="1"/>
              <a:t>You</a:t>
            </a:r>
            <a:r>
              <a:rPr lang="pt-BR" dirty="0"/>
              <a:t> </a:t>
            </a:r>
            <a:r>
              <a:rPr lang="pt-BR" dirty="0" err="1"/>
              <a:t>Know</a:t>
            </a:r>
            <a:r>
              <a:rPr lang="pt-BR" dirty="0"/>
              <a:t> (“algo que você sabe”).</a:t>
            </a:r>
          </a:p>
          <a:p>
            <a:pPr lvl="1"/>
            <a:r>
              <a:rPr lang="pt-BR" b="1" dirty="0"/>
              <a:t>SYH – </a:t>
            </a:r>
            <a:r>
              <a:rPr lang="pt-BR" dirty="0" err="1"/>
              <a:t>Something</a:t>
            </a:r>
            <a:r>
              <a:rPr lang="pt-BR" dirty="0"/>
              <a:t> </a:t>
            </a:r>
            <a:r>
              <a:rPr lang="pt-BR" dirty="0" err="1"/>
              <a:t>You</a:t>
            </a:r>
            <a:r>
              <a:rPr lang="pt-BR" dirty="0"/>
              <a:t> </a:t>
            </a:r>
            <a:r>
              <a:rPr lang="pt-BR" dirty="0" err="1"/>
              <a:t>Have</a:t>
            </a:r>
            <a:r>
              <a:rPr lang="pt-BR" dirty="0"/>
              <a:t> (“algo que você tem”).</a:t>
            </a:r>
          </a:p>
          <a:p>
            <a:pPr lvl="1"/>
            <a:r>
              <a:rPr lang="pt-BR" b="1" dirty="0"/>
              <a:t>SYA – </a:t>
            </a:r>
            <a:r>
              <a:rPr lang="pt-BR" dirty="0" err="1"/>
              <a:t>Something</a:t>
            </a:r>
            <a:r>
              <a:rPr lang="pt-BR" dirty="0"/>
              <a:t> </a:t>
            </a:r>
            <a:r>
              <a:rPr lang="pt-BR" dirty="0" err="1"/>
              <a:t>You</a:t>
            </a:r>
            <a:r>
              <a:rPr lang="pt-BR" dirty="0"/>
              <a:t> Are (“algo que você é”).</a:t>
            </a:r>
          </a:p>
        </p:txBody>
      </p:sp>
      <p:sp>
        <p:nvSpPr>
          <p:cNvPr id="4" name="Espaço Reservado para Número de Slide 3">
            <a:extLst>
              <a:ext uri="{FF2B5EF4-FFF2-40B4-BE49-F238E27FC236}">
                <a16:creationId xmlns:a16="http://schemas.microsoft.com/office/drawing/2014/main" id="{C76BBBAB-BB4E-BCB4-F223-696D08324848}"/>
              </a:ext>
            </a:extLst>
          </p:cNvPr>
          <p:cNvSpPr>
            <a:spLocks noGrp="1"/>
          </p:cNvSpPr>
          <p:nvPr>
            <p:ph type="sldNum" sz="quarter" idx="12"/>
          </p:nvPr>
        </p:nvSpPr>
        <p:spPr/>
        <p:txBody>
          <a:bodyPr/>
          <a:lstStyle/>
          <a:p>
            <a:fld id="{0C5D0930-108B-4061-9D56-15AC90674998}" type="slidenum">
              <a:rPr lang="pt-BR" smtClean="0"/>
              <a:t>9</a:t>
            </a:fld>
            <a:endParaRPr lang="pt-BR"/>
          </a:p>
        </p:txBody>
      </p:sp>
      <p:sp>
        <p:nvSpPr>
          <p:cNvPr id="6" name="CaixaDeTexto 5">
            <a:extLst>
              <a:ext uri="{FF2B5EF4-FFF2-40B4-BE49-F238E27FC236}">
                <a16:creationId xmlns:a16="http://schemas.microsoft.com/office/drawing/2014/main" id="{C6E82000-AFA9-C76F-3150-ED109E73B3D4}"/>
              </a:ext>
            </a:extLst>
          </p:cNvPr>
          <p:cNvSpPr txBox="1"/>
          <p:nvPr/>
        </p:nvSpPr>
        <p:spPr>
          <a:xfrm>
            <a:off x="8820806" y="1825625"/>
            <a:ext cx="2651194" cy="1754326"/>
          </a:xfrm>
          <a:prstGeom prst="rect">
            <a:avLst/>
          </a:prstGeom>
          <a:noFill/>
          <a:ln w="57150">
            <a:solidFill>
              <a:srgbClr val="00004E"/>
            </a:solidFill>
          </a:ln>
        </p:spPr>
        <p:txBody>
          <a:bodyPr wrap="square">
            <a:spAutoFit/>
          </a:bodyPr>
          <a:lstStyle/>
          <a:p>
            <a:pPr algn="just"/>
            <a:r>
              <a:rPr lang="pt-BR" b="1" dirty="0"/>
              <a:t>Autenticação multifator</a:t>
            </a:r>
            <a:endParaRPr lang="pt-BR" dirty="0"/>
          </a:p>
          <a:p>
            <a:pPr algn="just"/>
            <a:r>
              <a:rPr lang="pt-BR" dirty="0"/>
              <a:t>Sistemas computacionais com fortes requisitos de segurança implementam mais de uma técnica de autenticação  </a:t>
            </a:r>
          </a:p>
        </p:txBody>
      </p:sp>
    </p:spTree>
    <p:extLst>
      <p:ext uri="{BB962C8B-B14F-4D97-AF65-F5344CB8AC3E}">
        <p14:creationId xmlns:p14="http://schemas.microsoft.com/office/powerpoint/2010/main" val="440501203"/>
      </p:ext>
    </p:extLst>
  </p:cSld>
  <p:clrMapOvr>
    <a:masterClrMapping/>
  </p:clrMapOvr>
</p:sld>
</file>

<file path=ppt/theme/theme1.xml><?xml version="1.0" encoding="utf-8"?>
<a:theme xmlns:a="http://schemas.openxmlformats.org/drawingml/2006/main" name="Tema AEMS 2024 Abril - Copia">
  <a:themeElements>
    <a:clrScheme name="Aems 2024 Abril">
      <a:dk1>
        <a:srgbClr val="000000"/>
      </a:dk1>
      <a:lt1>
        <a:srgbClr val="FFFFFF"/>
      </a:lt1>
      <a:dk2>
        <a:srgbClr val="000050"/>
      </a:dk2>
      <a:lt2>
        <a:srgbClr val="FFFFFF"/>
      </a:lt2>
      <a:accent1>
        <a:srgbClr val="0001FE"/>
      </a:accent1>
      <a:accent2>
        <a:srgbClr val="000050"/>
      </a:accent2>
      <a:accent3>
        <a:srgbClr val="156082"/>
      </a:accent3>
      <a:accent4>
        <a:srgbClr val="182595"/>
      </a:accent4>
      <a:accent5>
        <a:srgbClr val="FEE705"/>
      </a:accent5>
      <a:accent6>
        <a:srgbClr val="FFC000"/>
      </a:accent6>
      <a:hlink>
        <a:srgbClr val="467886"/>
      </a:hlink>
      <a:folHlink>
        <a:srgbClr val="96607D"/>
      </a:folHlink>
    </a:clrScheme>
    <a:fontScheme name="AEMS 2024 Abril">
      <a:majorFont>
        <a:latin typeface="Baskerville Old Face"/>
        <a:ea typeface=""/>
        <a:cs typeface=""/>
      </a:majorFont>
      <a:minorFont>
        <a:latin typeface="Baskerville Old Fac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ema AEMS 2024 Abril - Copia" id="{263E71DC-A044-4E3B-8B76-19EDBE30CC66}" vid="{C5237EB0-5311-4002-906C-1E8EE277005C}"/>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Tema Aems 2024 v,4</Template>
  <TotalTime>307</TotalTime>
  <Words>4326</Words>
  <Application>Microsoft Office PowerPoint</Application>
  <PresentationFormat>Widescreen</PresentationFormat>
  <Paragraphs>244</Paragraphs>
  <Slides>35</Slides>
  <Notes>0</Notes>
  <HiddenSlides>13</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35</vt:i4>
      </vt:variant>
    </vt:vector>
  </HeadingPairs>
  <TitlesOfParts>
    <vt:vector size="40" baseType="lpstr">
      <vt:lpstr>Aptos</vt:lpstr>
      <vt:lpstr>Arial</vt:lpstr>
      <vt:lpstr>Baskerville Old Face</vt:lpstr>
      <vt:lpstr>Calibri</vt:lpstr>
      <vt:lpstr>Tema AEMS 2024 Abril - Copia</vt:lpstr>
      <vt:lpstr>Disciplina: Segurança da Informação</vt:lpstr>
      <vt:lpstr>Roteiro de Aula: Autenticação</vt:lpstr>
      <vt:lpstr>Definição de autenticação. </vt:lpstr>
      <vt:lpstr>Autenticação</vt:lpstr>
      <vt:lpstr>Autenticação</vt:lpstr>
      <vt:lpstr>Controle de Acesso</vt:lpstr>
      <vt:lpstr>Usuários e grupos </vt:lpstr>
      <vt:lpstr>Usuários e grupos</vt:lpstr>
      <vt:lpstr>Técnicas de autenticação</vt:lpstr>
      <vt:lpstr>Técnicas de autenticação: SYK – Something You Know (“algo que você sabe”): </vt:lpstr>
      <vt:lpstr>Técnicas de autenticação: SYH – Something You Have  (“algo que você tem”)</vt:lpstr>
      <vt:lpstr>Técnicas de autenticação: SYA – Something You Are (“algo que você é”):</vt:lpstr>
      <vt:lpstr>Estratégias de autenticação</vt:lpstr>
      <vt:lpstr>Senhas</vt:lpstr>
      <vt:lpstr>Aumentando a Segurança da Autenticação por Senha</vt:lpstr>
      <vt:lpstr>Aumentando a Segurança da Autenticação por Senha</vt:lpstr>
      <vt:lpstr>Senhas descartáveis</vt:lpstr>
      <vt:lpstr>Senhas descartáveis</vt:lpstr>
      <vt:lpstr>Algoritmo OTP de Lamport</vt:lpstr>
      <vt:lpstr>Senhas descartáveis</vt:lpstr>
      <vt:lpstr>Técnicas biométricas</vt:lpstr>
      <vt:lpstr>Técnicas biométricas</vt:lpstr>
      <vt:lpstr>Técnicas biométricas</vt:lpstr>
      <vt:lpstr>Técnicas biométricas</vt:lpstr>
      <vt:lpstr>Técnicas biométricas</vt:lpstr>
      <vt:lpstr>Desafio/resposta</vt:lpstr>
      <vt:lpstr>Desafio/resposta</vt:lpstr>
      <vt:lpstr>Certificados de autenticação</vt:lpstr>
      <vt:lpstr>Infraestruturas de autenticação</vt:lpstr>
      <vt:lpstr>Infraestruturas de autenticação</vt:lpstr>
      <vt:lpstr>Infraestruturas de autenticação</vt:lpstr>
      <vt:lpstr>Infraestruturas de autenticação</vt:lpstr>
      <vt:lpstr>Estrutura genérica de uma infraestrutura de autenticação.</vt:lpstr>
      <vt:lpstr>Perguntas orientativas sobre o conteúdo da disciplina: </vt:lpstr>
      <vt:lpstr>Fim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Disciplina: Segurança da Informação</dc:title>
  <dc:creator>Richard Vieira do Espirito Santo</dc:creator>
  <cp:lastModifiedBy>Richard Vieira do Espirito Santo</cp:lastModifiedBy>
  <cp:revision>17</cp:revision>
  <dcterms:created xsi:type="dcterms:W3CDTF">2024-02-02T18:11:13Z</dcterms:created>
  <dcterms:modified xsi:type="dcterms:W3CDTF">2024-05-28T18:59:11Z</dcterms:modified>
</cp:coreProperties>
</file>