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2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F6902-FB05-4818-9EC1-1C8D6E54E93B}" type="datetimeFigureOut">
              <a:rPr lang="en-IN" smtClean="0"/>
              <a:t>02-08-2016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D2C62-00A8-4374-873A-CF10ADDDD3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83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8D2C62-00A8-4374-873A-CF10ADDDD34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46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1854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78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0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5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70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1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8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3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6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7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2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3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2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8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8/2/2016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3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07308"/>
            <a:ext cx="8242527" cy="1447799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Implementation of Data acquisition hardware </a:t>
            </a:r>
            <a:r>
              <a:rPr lang="en-US" sz="3600" dirty="0" smtClean="0"/>
              <a:t>for underwater applications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485" y="3537474"/>
            <a:ext cx="5762563" cy="1364531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 smtClean="0">
                <a:solidFill>
                  <a:schemeClr val="tx1">
                    <a:lumMod val="95000"/>
                  </a:schemeClr>
                </a:solidFill>
              </a:rPr>
              <a:t>311111106001</a:t>
            </a:r>
            <a:r>
              <a:rPr lang="en-IN" sz="2000" b="1" dirty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IN" sz="2000" b="1" dirty="0" smtClean="0">
                <a:solidFill>
                  <a:schemeClr val="tx1">
                    <a:lumMod val="95000"/>
                  </a:schemeClr>
                </a:solidFill>
              </a:rPr>
              <a:t>ANIRUDH.K</a:t>
            </a:r>
          </a:p>
          <a:p>
            <a:pPr algn="l"/>
            <a:r>
              <a:rPr lang="en-IN" sz="2000" b="1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tx1">
                    <a:lumMod val="95000"/>
                  </a:schemeClr>
                </a:solidFill>
              </a:rPr>
              <a:t>311111106002, ANTHONY ROMILA </a:t>
            </a:r>
            <a:r>
              <a:rPr lang="en-IN" sz="2000" b="1" dirty="0" smtClean="0">
                <a:solidFill>
                  <a:schemeClr val="tx1">
                    <a:lumMod val="95000"/>
                  </a:schemeClr>
                </a:solidFill>
              </a:rPr>
              <a:t>VARGEES</a:t>
            </a:r>
          </a:p>
          <a:p>
            <a:pPr algn="l"/>
            <a:r>
              <a:rPr lang="en-IN" sz="2000" b="1" dirty="0" smtClean="0">
                <a:solidFill>
                  <a:schemeClr val="tx1">
                    <a:lumMod val="95000"/>
                  </a:schemeClr>
                </a:solidFill>
              </a:rPr>
              <a:t>311111106003</a:t>
            </a:r>
            <a:r>
              <a:rPr lang="en-IN" sz="2000" b="1" dirty="0">
                <a:solidFill>
                  <a:schemeClr val="tx1">
                    <a:lumMod val="95000"/>
                  </a:schemeClr>
                </a:solidFill>
              </a:rPr>
              <a:t>, ANTON SANTOSH.J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667000" y="2819400"/>
            <a:ext cx="5762563" cy="3832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dirty="0" smtClean="0">
                <a:solidFill>
                  <a:schemeClr val="tx1">
                    <a:lumMod val="95000"/>
                  </a:schemeClr>
                </a:solidFill>
              </a:rPr>
              <a:t>Team</a:t>
            </a:r>
            <a:endParaRPr lang="en-IN" sz="20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6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2362200"/>
            <a:ext cx="7704667" cy="1981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3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2133" y="228600"/>
            <a:ext cx="7704667" cy="761999"/>
          </a:xfrm>
        </p:spPr>
        <p:txBody>
          <a:bodyPr/>
          <a:lstStyle/>
          <a:p>
            <a:r>
              <a:rPr lang="en-US" sz="3600" dirty="0" smtClean="0"/>
              <a:t>Objective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1" y="1219200"/>
            <a:ext cx="8001000" cy="4780616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Clearly state the objective of the project which you are going to perform. Don’t state any concepts, advantages or history.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Be particular about the goal of your work.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Note: Don’t use fonts less that 24 points, which may not be clearly visible in presentation.</a:t>
            </a:r>
          </a:p>
        </p:txBody>
      </p:sp>
    </p:spTree>
    <p:extLst>
      <p:ext uri="{BB962C8B-B14F-4D97-AF65-F5344CB8AC3E}">
        <p14:creationId xmlns:p14="http://schemas.microsoft.com/office/powerpoint/2010/main" val="18910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04667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Survey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267674"/>
              </p:ext>
            </p:extLst>
          </p:nvPr>
        </p:nvGraphicFramePr>
        <p:xfrm>
          <a:off x="685800" y="1134932"/>
          <a:ext cx="7932737" cy="529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783"/>
                <a:gridCol w="2102817"/>
                <a:gridCol w="2590800"/>
                <a:gridCol w="2446337"/>
              </a:tblGrid>
              <a:tr h="693868">
                <a:tc>
                  <a:txBody>
                    <a:bodyPr/>
                    <a:lstStyle/>
                    <a:p>
                      <a:r>
                        <a:rPr lang="en-US" dirty="0" smtClean="0"/>
                        <a:t>Sl.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</a:t>
                      </a:r>
                      <a:r>
                        <a:rPr lang="en-US" baseline="0" dirty="0" smtClean="0"/>
                        <a:t> Details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Inference</a:t>
                      </a:r>
                      <a:endParaRPr lang="en-IN" dirty="0"/>
                    </a:p>
                  </a:txBody>
                  <a:tcPr/>
                </a:tc>
              </a:tr>
              <a:tr h="2625769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Base. </a:t>
                      </a:r>
                      <a:r>
                        <a:rPr lang="en-US" baseline="0" dirty="0" smtClean="0"/>
                        <a:t>paper 1:</a:t>
                      </a:r>
                    </a:p>
                    <a:p>
                      <a:r>
                        <a:rPr lang="en-US" dirty="0" smtClean="0"/>
                        <a:t>Include title of the paper, author,</a:t>
                      </a:r>
                      <a:r>
                        <a:rPr lang="en-US" baseline="0" dirty="0" smtClean="0"/>
                        <a:t> publication details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 the results</a:t>
                      </a:r>
                      <a:r>
                        <a:rPr lang="en-US" baseline="0" dirty="0" smtClean="0"/>
                        <a:t> and conclusions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do you infer from this paper.</a:t>
                      </a:r>
                      <a:endParaRPr lang="en-IN" dirty="0"/>
                    </a:p>
                  </a:txBody>
                  <a:tcPr/>
                </a:tc>
              </a:tr>
              <a:tr h="197710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Base. paper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3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04667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Literature </a:t>
            </a:r>
            <a:r>
              <a:rPr lang="en-US" dirty="0" smtClean="0"/>
              <a:t>Survey (contd.)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3835919"/>
              </p:ext>
            </p:extLst>
          </p:nvPr>
        </p:nvGraphicFramePr>
        <p:xfrm>
          <a:off x="685800" y="1134932"/>
          <a:ext cx="7932737" cy="5494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783"/>
                <a:gridCol w="2102817"/>
                <a:gridCol w="2590800"/>
                <a:gridCol w="2446337"/>
              </a:tblGrid>
              <a:tr h="891592">
                <a:tc>
                  <a:txBody>
                    <a:bodyPr/>
                    <a:lstStyle/>
                    <a:p>
                      <a:r>
                        <a:rPr lang="en-US" dirty="0" smtClean="0"/>
                        <a:t>Sl.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Paper</a:t>
                      </a:r>
                      <a:r>
                        <a:rPr lang="en-US" baseline="0" dirty="0" smtClean="0"/>
                        <a:t> Details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Inference</a:t>
                      </a:r>
                      <a:endParaRPr lang="en-IN" dirty="0"/>
                    </a:p>
                  </a:txBody>
                  <a:tcPr/>
                </a:tc>
              </a:tr>
              <a:tr h="2625769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Base. </a:t>
                      </a:r>
                      <a:r>
                        <a:rPr lang="en-US" baseline="0" dirty="0" smtClean="0"/>
                        <a:t>paper 1:</a:t>
                      </a:r>
                    </a:p>
                    <a:p>
                      <a:r>
                        <a:rPr lang="en-US" dirty="0" smtClean="0"/>
                        <a:t>Include title of the paper, author,</a:t>
                      </a:r>
                      <a:r>
                        <a:rPr lang="en-US" baseline="0" dirty="0" smtClean="0"/>
                        <a:t> publication details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Discuss the results</a:t>
                      </a:r>
                      <a:r>
                        <a:rPr lang="en-US" baseline="0" dirty="0" smtClean="0"/>
                        <a:t> and conclusions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What do you infer from this paper.</a:t>
                      </a:r>
                      <a:endParaRPr lang="en-IN" dirty="0"/>
                    </a:p>
                  </a:txBody>
                  <a:tcPr/>
                </a:tc>
              </a:tr>
              <a:tr h="197710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Base. paper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93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28600"/>
            <a:ext cx="7704667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Block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19200"/>
            <a:ext cx="7704667" cy="4780616"/>
          </a:xfrm>
        </p:spPr>
        <p:txBody>
          <a:bodyPr/>
          <a:lstStyle/>
          <a:p>
            <a:r>
              <a:rPr lang="en-IN" dirty="0" smtClean="0"/>
              <a:t>Draw the block diagram of the proposed system.</a:t>
            </a:r>
          </a:p>
          <a:p>
            <a:r>
              <a:rPr lang="en-IN" dirty="0" smtClean="0"/>
              <a:t>( use tools like </a:t>
            </a:r>
            <a:r>
              <a:rPr lang="en-IN" dirty="0" smtClean="0">
                <a:solidFill>
                  <a:srgbClr val="FF0000"/>
                </a:solidFill>
              </a:rPr>
              <a:t>MS Visio </a:t>
            </a:r>
            <a:r>
              <a:rPr lang="en-IN" dirty="0" smtClean="0"/>
              <a:t>for professional drawing)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53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38199"/>
          </a:xfrm>
        </p:spPr>
        <p:txBody>
          <a:bodyPr/>
          <a:lstStyle/>
          <a:p>
            <a:r>
              <a:rPr lang="en-US" dirty="0" smtClean="0"/>
              <a:t>Proposed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47800"/>
            <a:ext cx="7704667" cy="4552016"/>
          </a:xfrm>
        </p:spPr>
        <p:txBody>
          <a:bodyPr/>
          <a:lstStyle/>
          <a:p>
            <a:r>
              <a:rPr lang="en-IN" dirty="0" smtClean="0"/>
              <a:t>Explain the proposed work clearly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95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381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Advantages/Applications of the 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47800"/>
            <a:ext cx="7704667" cy="4552016"/>
          </a:xfrm>
        </p:spPr>
        <p:txBody>
          <a:bodyPr/>
          <a:lstStyle/>
          <a:p>
            <a:r>
              <a:rPr lang="en-IN" dirty="0" smtClean="0"/>
              <a:t>Explain the applications and advantages of your implementation or idea.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4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71600"/>
            <a:ext cx="7704667" cy="462821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430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524000"/>
            <a:ext cx="7704667" cy="44758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IN" dirty="0" err="1"/>
              <a:t>K.Kunaraj</a:t>
            </a:r>
            <a:r>
              <a:rPr lang="en-IN" dirty="0"/>
              <a:t>, R </a:t>
            </a:r>
            <a:r>
              <a:rPr lang="en-IN" dirty="0" err="1"/>
              <a:t>Seshasayanan</a:t>
            </a:r>
            <a:r>
              <a:rPr lang="en-IN" dirty="0"/>
              <a:t>, </a:t>
            </a:r>
            <a:r>
              <a:rPr lang="en-IN" dirty="0" smtClean="0"/>
              <a:t>“Leading </a:t>
            </a:r>
            <a:r>
              <a:rPr lang="en-IN" dirty="0"/>
              <a:t>one detectors and leading one position detectors-An evolutionary design </a:t>
            </a:r>
            <a:r>
              <a:rPr lang="en-IN" dirty="0" smtClean="0"/>
              <a:t>methodology”, Canadian </a:t>
            </a:r>
            <a:r>
              <a:rPr lang="en-IN" dirty="0"/>
              <a:t>Journal of</a:t>
            </a:r>
            <a:r>
              <a:rPr lang="en-IN" dirty="0" smtClean="0"/>
              <a:t> Electrical and Computer Engineering, </a:t>
            </a:r>
            <a:r>
              <a:rPr lang="en-IN" dirty="0" smtClean="0"/>
              <a:t>Volume: 36 </a:t>
            </a:r>
            <a:r>
              <a:rPr lang="en-IN" dirty="0"/>
              <a:t>(3), </a:t>
            </a:r>
            <a:r>
              <a:rPr lang="en-IN" dirty="0" smtClean="0"/>
              <a:t>page: 103-110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[2</a:t>
            </a:r>
            <a:r>
              <a:rPr lang="en-US" dirty="0" smtClean="0"/>
              <a:t>] 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smtClean="0"/>
              <a:t>3]</a:t>
            </a:r>
          </a:p>
          <a:p>
            <a:pPr marL="0" indent="0">
              <a:buNone/>
            </a:pPr>
            <a:r>
              <a:rPr lang="en-US" dirty="0" smtClean="0"/>
              <a:t>[4]</a:t>
            </a:r>
          </a:p>
          <a:p>
            <a:pPr marL="0" indent="0">
              <a:buNone/>
            </a:pPr>
            <a:r>
              <a:rPr lang="en-US" dirty="0" smtClean="0"/>
              <a:t>[5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Follow the above referencing which should include all the paper details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Include all the paper you have referred.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Also include websites, books if referred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2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83</TotalTime>
  <Words>292</Words>
  <Application>Microsoft Office PowerPoint</Application>
  <PresentationFormat>On-screen Show (4:3)</PresentationFormat>
  <Paragraphs>54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Implementation of Data acquisition hardware for underwater applications</vt:lpstr>
      <vt:lpstr>Objective</vt:lpstr>
      <vt:lpstr>Literature Survey</vt:lpstr>
      <vt:lpstr>Literature Survey (contd.)</vt:lpstr>
      <vt:lpstr>Block Diagram</vt:lpstr>
      <vt:lpstr>Proposed Work</vt:lpstr>
      <vt:lpstr>Advantages/Applications of the proposed system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kunaraj</dc:creator>
  <cp:lastModifiedBy>Dr KK</cp:lastModifiedBy>
  <cp:revision>33</cp:revision>
  <dcterms:created xsi:type="dcterms:W3CDTF">2006-08-16T00:00:00Z</dcterms:created>
  <dcterms:modified xsi:type="dcterms:W3CDTF">2016-08-02T16:12:20Z</dcterms:modified>
</cp:coreProperties>
</file>