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3" r:id="rId3"/>
    <p:sldId id="344" r:id="rId4"/>
    <p:sldId id="34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4/15,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try-except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190" y="2060848"/>
            <a:ext cx="7201619" cy="32054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try: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检测范围</a:t>
            </a:r>
          </a:p>
          <a:p>
            <a:pPr marL="0" indent="0">
              <a:buNone/>
            </a:pPr>
            <a:r>
              <a:rPr lang="en-US" altLang="zh-CN" dirty="0"/>
              <a:t>except Exception[as reason]: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出现异常（</a:t>
            </a:r>
            <a:r>
              <a:rPr lang="en-US" altLang="zh-CN" dirty="0"/>
              <a:t>Exception</a:t>
            </a:r>
            <a:r>
              <a:rPr lang="zh-CN" altLang="en-US" dirty="0"/>
              <a:t>）后的处理代码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1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</a:rPr>
              <a:t>try-finally</a:t>
            </a:r>
            <a:r>
              <a:rPr lang="zh-CN" altLang="zh-CN" b="1" dirty="0" smtClean="0"/>
              <a:t>语句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71190" y="2060848"/>
            <a:ext cx="7201619" cy="32054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try: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检测范围</a:t>
            </a:r>
          </a:p>
          <a:p>
            <a:pPr marL="0" indent="0">
              <a:buNone/>
            </a:pPr>
            <a:r>
              <a:rPr lang="en-US" altLang="zh-CN" dirty="0"/>
              <a:t>except Exception[as reason]: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出现异常（</a:t>
            </a:r>
            <a:r>
              <a:rPr lang="en-US" altLang="zh-CN" dirty="0"/>
              <a:t>Exception</a:t>
            </a:r>
            <a:r>
              <a:rPr lang="zh-CN" altLang="en-US" dirty="0"/>
              <a:t>）后的处理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finally: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无论如何都会被执行的代码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49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</a:rPr>
              <a:t>raise</a:t>
            </a:r>
            <a:r>
              <a:rPr lang="zh-CN" altLang="zh-CN" b="1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870065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157297696</TotalTime>
  <Pages>0</Pages>
  <Words>28</Words>
  <Characters>0</Characters>
  <Application>Microsoft Office PowerPoint</Application>
  <DocSecurity>0</DocSecurity>
  <PresentationFormat>全屏显示(4:3)</PresentationFormat>
  <Lines>0</Lines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try-except语句</vt:lpstr>
      <vt:lpstr>try-finally语句</vt:lpstr>
      <vt:lpstr>raise语句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2234</cp:revision>
  <cp:lastPrinted>1899-12-30T00:00:00Z</cp:lastPrinted>
  <dcterms:created xsi:type="dcterms:W3CDTF">2011-08-19T21:40:59Z</dcterms:created>
  <dcterms:modified xsi:type="dcterms:W3CDTF">2014-04-15T08:22:40Z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