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41085-2351-4C31-AFD0-CCA81A97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6F0B7-2E23-4486-A06E-A2B38E68C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6C7FA-608B-49C9-81FB-76E81281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137CE-B5F3-4749-8A77-69A4AC9F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995EF-BAE7-46AA-ADAA-D8620E39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6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0A8C5-55ED-4F07-84CE-0C87999C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31EA21-8085-481B-A3E3-00855829E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17C8D-5B6B-42F2-8CA1-93074756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C908F-394B-420A-B20C-3E4C1A82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82A78-62D4-434C-992D-A205DA8E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0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2E5A6F-8ED5-49E6-890A-3CEC90010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6FDE16-6E90-4D71-8461-B3FA805F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51A37-6959-439F-9501-3DD2F6CF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687D2-0B42-47AA-850B-6A57B438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84F3B-861C-4431-9F54-5C7E9E9C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0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C8C0E-A0D8-49D9-9860-1A4D63FF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25897-A410-4172-AB44-C3DA5694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71723-7FA4-448C-8D3E-2621D8A3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EF0A1-CE69-482D-9347-72F2B98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6BAA2-1388-4361-A030-13C73165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6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AB16C-EB67-44FE-AA80-F2E5303F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1A980-7C63-47E3-BF55-ABCD794C8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7BC9A-0839-499B-BE86-45700175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5D0C6-060D-4E5C-8667-88EAF416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A0EFB-A218-41A4-B165-CB15C9DA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1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458C-1EA7-4958-9DCC-99C78F5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FB0C4-02DE-4B4A-A06B-FCFC4419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4B0F4-D1A5-4092-A11E-AC20A10F0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7820E-7C71-4BD4-B607-2495BE9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5B87E-F136-4357-B14D-683D08E8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AF20F-89EA-46D3-AE46-F8A170FF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4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9904D-4AAC-4CC9-961F-EFBA5AFC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B1202-2925-4E2D-BE38-3DF5577E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81112-89D5-4A4C-99B3-76376C4F9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2074FB-D530-47B6-A013-7F8A4C50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2C82CD-2C61-45B6-B2CE-F78FA3A7C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0D70F8-0074-4C9B-9F57-C97FCA47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E85BB2-C096-4052-A5BB-EF754D03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97DCF7-504B-476C-BFBE-CA8400D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2D2F1-8177-4B31-B9ED-82D07456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A15E36-40B4-48AE-86C2-6EC4DD6D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874572-4821-4507-A1A2-EDF5C1E4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FB58B-EB84-494C-B6D6-ADB8FBAB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3C7938-6293-4832-9C9F-C8FF42DC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F2AC6F-8B39-4CCB-A1BD-F4D8C6EE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BA451C-AFCC-4754-841A-E21BAC3E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8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C864D-4173-4C94-92F5-C718190E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A5C6C-AA30-45F6-B316-78DD8EA2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515448-814F-4CE2-A145-B0FBFAA83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35237-C54E-4942-BD8D-6C88D98F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DBA8C-DC23-4E0F-98A7-5258A48D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07221-2362-4B89-BB4D-4F6FDB3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DE95E-19E4-4256-A6F7-D37187CB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775C39-D72C-4CF3-BF49-E3FF9002C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C2C50-4DE9-46D9-839B-6B4DA52DD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32657-FCAA-426A-834A-19CE237D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EAAD18-31E5-4C44-B243-5737817E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C5AB0-0244-494E-BF5A-7BCF2E8D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7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DDD110-3355-427E-8945-13323F7A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7DA03-E598-4EEC-BB2F-11FC9E34F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88B88-7954-4C7D-BFFF-4FF7D6A33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A42B-D0C6-40B1-96D7-709433B433A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8BC7F-AD22-4BDB-BA55-82705A3DE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1BEBC-81EF-4B7E-9B70-FA33116A4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EA97-7C02-47CD-86AA-57105CCA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8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D712E-9AD3-40E7-AE05-252A64446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2A0956-2AE8-47EA-A2C3-0EA18D25C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7CCD96-48FC-4651-B9DC-C94854BE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5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466D-53E2-4120-BE44-E97B79EF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71847-D7C9-4A91-8F18-352EB387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E1A327-4F0C-4C0A-900E-E2F46584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3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9D67-1EEB-4E79-B095-F44105B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B6CF3-D3ED-40CC-998B-93295E82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1C8A72-02F0-4C2D-93B4-38A15697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72D4E-0CCB-4BF6-AE1F-980AD823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BD84E-7338-4D26-99F0-7696AEF2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4D3D74-CA9C-4F1E-92A1-238025EB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8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58C4A-0CF3-40D5-A461-DEC0CDF3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FA35B-A6CB-4F3D-A960-E807E626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18A825-CA66-4C2B-86FB-D50FC584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04052-DC7D-41FE-91F2-0D8B3858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63591-12E0-4729-9D05-30BAE1BD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D2D4C8-38A8-47C7-936A-B7A0A1E7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a35</dc:creator>
  <cp:lastModifiedBy>a35</cp:lastModifiedBy>
  <cp:revision>1</cp:revision>
  <dcterms:created xsi:type="dcterms:W3CDTF">2019-07-05T16:10:26Z</dcterms:created>
  <dcterms:modified xsi:type="dcterms:W3CDTF">2019-07-05T16:12:01Z</dcterms:modified>
</cp:coreProperties>
</file>