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3" r:id="rId3"/>
    <p:sldId id="344" r:id="rId4"/>
    <p:sldId id="34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2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71233-4CE3-486E-B3D8-823019E40321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1E04B492-4212-4209-8A13-316AC0C497B9}">
      <dgm:prSet phldrT="[文本]" custT="1"/>
      <dgm:spPr/>
      <dgm:t>
        <a:bodyPr/>
        <a:lstStyle/>
        <a:p>
          <a:r>
            <a:rPr lang="en-US" altLang="zh-CN" sz="3200" smtClean="0"/>
            <a:t>URLError</a:t>
          </a:r>
          <a:endParaRPr lang="zh-CN" altLang="en-US" sz="3200"/>
        </a:p>
      </dgm:t>
    </dgm:pt>
    <dgm:pt modelId="{7007D2CD-F416-468C-A146-C04858FA94FA}" type="parTrans" cxnId="{46A910DF-F5D1-4C3D-9199-65BD314F3F60}">
      <dgm:prSet/>
      <dgm:spPr/>
      <dgm:t>
        <a:bodyPr/>
        <a:lstStyle/>
        <a:p>
          <a:endParaRPr lang="zh-CN" altLang="en-US"/>
        </a:p>
      </dgm:t>
    </dgm:pt>
    <dgm:pt modelId="{3CDE5B8D-E716-4E7D-A270-CED9DF7F0584}" type="sibTrans" cxnId="{46A910DF-F5D1-4C3D-9199-65BD314F3F60}">
      <dgm:prSet/>
      <dgm:spPr/>
      <dgm:t>
        <a:bodyPr/>
        <a:lstStyle/>
        <a:p>
          <a:endParaRPr lang="zh-CN" altLang="en-US"/>
        </a:p>
      </dgm:t>
    </dgm:pt>
    <dgm:pt modelId="{FB5B6E92-F097-43DB-8661-4D52606C12DC}">
      <dgm:prSet phldrT="[文本]" custT="1"/>
      <dgm:spPr/>
      <dgm:t>
        <a:bodyPr/>
        <a:lstStyle/>
        <a:p>
          <a:r>
            <a:rPr lang="en-US" altLang="zh-CN" sz="2000" smtClean="0"/>
            <a:t>HTTPError</a:t>
          </a:r>
          <a:endParaRPr lang="zh-CN" altLang="en-US" sz="2000"/>
        </a:p>
      </dgm:t>
    </dgm:pt>
    <dgm:pt modelId="{178A4603-AE93-4534-BF96-A765DEF55164}" type="parTrans" cxnId="{B3BF991C-6DB9-49B3-9A74-28EA535EF375}">
      <dgm:prSet/>
      <dgm:spPr/>
      <dgm:t>
        <a:bodyPr/>
        <a:lstStyle/>
        <a:p>
          <a:endParaRPr lang="zh-CN" altLang="en-US"/>
        </a:p>
      </dgm:t>
    </dgm:pt>
    <dgm:pt modelId="{15D80E05-1F23-4842-81E7-FF74E5F42F42}" type="sibTrans" cxnId="{B3BF991C-6DB9-49B3-9A74-28EA535EF375}">
      <dgm:prSet/>
      <dgm:spPr/>
      <dgm:t>
        <a:bodyPr/>
        <a:lstStyle/>
        <a:p>
          <a:endParaRPr lang="zh-CN" altLang="en-US"/>
        </a:p>
      </dgm:t>
    </dgm:pt>
    <dgm:pt modelId="{B838F6F9-5A6C-4AF4-B2B1-CDBEA2E4F2EF}" type="pres">
      <dgm:prSet presAssocID="{28F71233-4CE3-486E-B3D8-823019E40321}" presName="Name0" presStyleCnt="0">
        <dgm:presLayoutVars>
          <dgm:dir/>
          <dgm:resizeHandles val="exact"/>
        </dgm:presLayoutVars>
      </dgm:prSet>
      <dgm:spPr/>
    </dgm:pt>
    <dgm:pt modelId="{EE44924F-EEAF-4BAB-BD94-DFC545A62773}" type="pres">
      <dgm:prSet presAssocID="{28F71233-4CE3-486E-B3D8-823019E40321}" presName="vNodes" presStyleCnt="0"/>
      <dgm:spPr/>
    </dgm:pt>
    <dgm:pt modelId="{9BB6323E-1EC1-4BDE-8A6E-5ACC08B80930}" type="pres">
      <dgm:prSet presAssocID="{1E04B492-4212-4209-8A13-316AC0C497B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9482D6-F44F-4FA7-B3BF-D09BB5E7F207}" type="pres">
      <dgm:prSet presAssocID="{28F71233-4CE3-486E-B3D8-823019E40321}" presName="sibTransLast" presStyleLbl="sibTrans2D1" presStyleIdx="0" presStyleCnt="1"/>
      <dgm:spPr/>
    </dgm:pt>
    <dgm:pt modelId="{6EFC50F8-9037-4124-8B2D-678852D9A1C9}" type="pres">
      <dgm:prSet presAssocID="{28F71233-4CE3-486E-B3D8-823019E40321}" presName="connectorText" presStyleLbl="sibTrans2D1" presStyleIdx="0" presStyleCnt="1"/>
      <dgm:spPr/>
    </dgm:pt>
    <dgm:pt modelId="{AA4653F8-BCC3-4CC1-BAAF-9C4059A528D8}" type="pres">
      <dgm:prSet presAssocID="{28F71233-4CE3-486E-B3D8-823019E40321}" presName="lastNode" presStyleLbl="node1" presStyleIdx="1" presStyleCnt="2" custScaleX="72571" custScaleY="725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50CAEC-A40E-4FA0-A7B1-05D4CC8C3D26}" type="presOf" srcId="{FB5B6E92-F097-43DB-8661-4D52606C12DC}" destId="{AA4653F8-BCC3-4CC1-BAAF-9C4059A528D8}" srcOrd="0" destOrd="0" presId="urn:microsoft.com/office/officeart/2005/8/layout/equation2"/>
    <dgm:cxn modelId="{AF2CA9E3-74EF-42A7-BC53-9EEF28166DAB}" type="presOf" srcId="{1E04B492-4212-4209-8A13-316AC0C497B9}" destId="{9BB6323E-1EC1-4BDE-8A6E-5ACC08B80930}" srcOrd="0" destOrd="0" presId="urn:microsoft.com/office/officeart/2005/8/layout/equation2"/>
    <dgm:cxn modelId="{B3BF991C-6DB9-49B3-9A74-28EA535EF375}" srcId="{28F71233-4CE3-486E-B3D8-823019E40321}" destId="{FB5B6E92-F097-43DB-8661-4D52606C12DC}" srcOrd="1" destOrd="0" parTransId="{178A4603-AE93-4534-BF96-A765DEF55164}" sibTransId="{15D80E05-1F23-4842-81E7-FF74E5F42F42}"/>
    <dgm:cxn modelId="{249CD60B-35CA-448A-8BE4-0E497E6F7304}" type="presOf" srcId="{28F71233-4CE3-486E-B3D8-823019E40321}" destId="{B838F6F9-5A6C-4AF4-B2B1-CDBEA2E4F2EF}" srcOrd="0" destOrd="0" presId="urn:microsoft.com/office/officeart/2005/8/layout/equation2"/>
    <dgm:cxn modelId="{4849CDEE-C0FE-4C34-B35D-38234D7623D0}" type="presOf" srcId="{3CDE5B8D-E716-4E7D-A270-CED9DF7F0584}" destId="{149482D6-F44F-4FA7-B3BF-D09BB5E7F207}" srcOrd="0" destOrd="0" presId="urn:microsoft.com/office/officeart/2005/8/layout/equation2"/>
    <dgm:cxn modelId="{46A910DF-F5D1-4C3D-9199-65BD314F3F60}" srcId="{28F71233-4CE3-486E-B3D8-823019E40321}" destId="{1E04B492-4212-4209-8A13-316AC0C497B9}" srcOrd="0" destOrd="0" parTransId="{7007D2CD-F416-468C-A146-C04858FA94FA}" sibTransId="{3CDE5B8D-E716-4E7D-A270-CED9DF7F0584}"/>
    <dgm:cxn modelId="{6465172F-B7C9-449F-B612-01E0CDC41434}" type="presOf" srcId="{3CDE5B8D-E716-4E7D-A270-CED9DF7F0584}" destId="{6EFC50F8-9037-4124-8B2D-678852D9A1C9}" srcOrd="1" destOrd="0" presId="urn:microsoft.com/office/officeart/2005/8/layout/equation2"/>
    <dgm:cxn modelId="{F5378F96-93C8-4DFE-AA95-7D06E19B42F0}" type="presParOf" srcId="{B838F6F9-5A6C-4AF4-B2B1-CDBEA2E4F2EF}" destId="{EE44924F-EEAF-4BAB-BD94-DFC545A62773}" srcOrd="0" destOrd="0" presId="urn:microsoft.com/office/officeart/2005/8/layout/equation2"/>
    <dgm:cxn modelId="{F6BD45C2-4A47-472F-9AF7-2380D85FFD8E}" type="presParOf" srcId="{EE44924F-EEAF-4BAB-BD94-DFC545A62773}" destId="{9BB6323E-1EC1-4BDE-8A6E-5ACC08B80930}" srcOrd="0" destOrd="0" presId="urn:microsoft.com/office/officeart/2005/8/layout/equation2"/>
    <dgm:cxn modelId="{2C0165BE-730E-4BA2-BB36-4F1F5BE410B3}" type="presParOf" srcId="{B838F6F9-5A6C-4AF4-B2B1-CDBEA2E4F2EF}" destId="{149482D6-F44F-4FA7-B3BF-D09BB5E7F207}" srcOrd="1" destOrd="0" presId="urn:microsoft.com/office/officeart/2005/8/layout/equation2"/>
    <dgm:cxn modelId="{5E4CE360-AAFA-4F32-A08A-B0DBE99C385F}" type="presParOf" srcId="{149482D6-F44F-4FA7-B3BF-D09BB5E7F207}" destId="{6EFC50F8-9037-4124-8B2D-678852D9A1C9}" srcOrd="0" destOrd="0" presId="urn:microsoft.com/office/officeart/2005/8/layout/equation2"/>
    <dgm:cxn modelId="{710194FA-0494-41C3-B13D-0C79F4C12D68}" type="presParOf" srcId="{B838F6F9-5A6C-4AF4-B2B1-CDBEA2E4F2EF}" destId="{AA4653F8-BCC3-4CC1-BAAF-9C4059A528D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6323E-1EC1-4BDE-8A6E-5ACC08B80930}">
      <dsp:nvSpPr>
        <dsp:cNvPr id="0" name=""/>
        <dsp:cNvSpPr/>
      </dsp:nvSpPr>
      <dsp:spPr>
        <a:xfrm>
          <a:off x="2248" y="757490"/>
          <a:ext cx="2877507" cy="28775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smtClean="0"/>
            <a:t>URLError</a:t>
          </a:r>
          <a:endParaRPr lang="zh-CN" altLang="en-US" sz="3200" kern="1200"/>
        </a:p>
      </dsp:txBody>
      <dsp:txXfrm>
        <a:off x="423649" y="1178891"/>
        <a:ext cx="2034705" cy="2034705"/>
      </dsp:txXfrm>
    </dsp:sp>
    <dsp:sp modelId="{149482D6-F44F-4FA7-B3BF-D09BB5E7F207}">
      <dsp:nvSpPr>
        <dsp:cNvPr id="0" name=""/>
        <dsp:cNvSpPr/>
      </dsp:nvSpPr>
      <dsp:spPr>
        <a:xfrm>
          <a:off x="3311381" y="1661027"/>
          <a:ext cx="915047" cy="1070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3311381" y="1875113"/>
        <a:ext cx="640533" cy="642260"/>
      </dsp:txXfrm>
    </dsp:sp>
    <dsp:sp modelId="{AA4653F8-BCC3-4CC1-BAAF-9C4059A528D8}">
      <dsp:nvSpPr>
        <dsp:cNvPr id="0" name=""/>
        <dsp:cNvSpPr/>
      </dsp:nvSpPr>
      <dsp:spPr>
        <a:xfrm>
          <a:off x="4606259" y="1152126"/>
          <a:ext cx="2088235" cy="2088235"/>
        </a:xfrm>
        <a:prstGeom prst="ellipse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HTTPError</a:t>
          </a:r>
          <a:endParaRPr lang="zh-CN" altLang="en-US" sz="2000" kern="1200"/>
        </a:p>
      </dsp:txBody>
      <dsp:txXfrm>
        <a:off x="4912074" y="1457941"/>
        <a:ext cx="1476605" cy="1476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2/7,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41896964"/>
              </p:ext>
            </p:extLst>
          </p:nvPr>
        </p:nvGraphicFramePr>
        <p:xfrm>
          <a:off x="1187624" y="1844824"/>
          <a:ext cx="669674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5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B6323E-1EC1-4BDE-8A6E-5ACC08B80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BB6323E-1EC1-4BDE-8A6E-5ACC08B80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BB6323E-1EC1-4BDE-8A6E-5ACC08B80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9BB6323E-1EC1-4BDE-8A6E-5ACC08B809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82D6-F44F-4FA7-B3BF-D09BB5E7F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149482D6-F44F-4FA7-B3BF-D09BB5E7F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149482D6-F44F-4FA7-B3BF-D09BB5E7F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149482D6-F44F-4FA7-B3BF-D09BB5E7F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4653F8-BCC3-4CC1-BAAF-9C4059A52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AA4653F8-BCC3-4CC1-BAAF-9C4059A52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AA4653F8-BCC3-4CC1-BAAF-9C4059A52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A4653F8-BCC3-4CC1-BAAF-9C4059A52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处理异常的第一种写法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888" y="1700808"/>
            <a:ext cx="8229600" cy="4527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/>
              <a:t>from urllib.request import Request, urlopen</a:t>
            </a:r>
          </a:p>
          <a:p>
            <a:pPr marL="0" indent="0">
              <a:buNone/>
            </a:pPr>
            <a:r>
              <a:rPr lang="en-US" altLang="zh-CN" sz="1800"/>
              <a:t>from urllib.error import URLError, HTTPError</a:t>
            </a:r>
          </a:p>
          <a:p>
            <a:pPr marL="0" indent="0">
              <a:buNone/>
            </a:pPr>
            <a:r>
              <a:rPr lang="en-US" altLang="zh-CN" sz="1800"/>
              <a:t>req = Request(someurl)</a:t>
            </a:r>
          </a:p>
          <a:p>
            <a:pPr marL="0" indent="0">
              <a:buNone/>
            </a:pPr>
            <a:r>
              <a:rPr lang="en-US" altLang="zh-CN" sz="1800"/>
              <a:t>try:</a:t>
            </a:r>
          </a:p>
          <a:p>
            <a:pPr marL="0" indent="0">
              <a:buNone/>
            </a:pPr>
            <a:r>
              <a:rPr lang="en-US" altLang="zh-CN" sz="1800"/>
              <a:t>    response = urlopen(req)</a:t>
            </a:r>
          </a:p>
          <a:p>
            <a:pPr marL="0" indent="0">
              <a:buNone/>
            </a:pPr>
            <a:r>
              <a:rPr lang="en-US" altLang="zh-CN" sz="1800"/>
              <a:t>except HTTPError as e:</a:t>
            </a:r>
          </a:p>
          <a:p>
            <a:pPr marL="0" indent="0">
              <a:buNone/>
            </a:pPr>
            <a:r>
              <a:rPr lang="en-US" altLang="zh-CN" sz="1800"/>
              <a:t>    print('The server couldn\'t fulfill the request.')</a:t>
            </a:r>
          </a:p>
          <a:p>
            <a:pPr marL="0" indent="0">
              <a:buNone/>
            </a:pPr>
            <a:r>
              <a:rPr lang="en-US" altLang="zh-CN" sz="1800"/>
              <a:t>    print('Error code: ', e.code)</a:t>
            </a:r>
          </a:p>
          <a:p>
            <a:pPr marL="0" indent="0">
              <a:buNone/>
            </a:pPr>
            <a:r>
              <a:rPr lang="en-US" altLang="zh-CN" sz="1800"/>
              <a:t>except URLError as e:</a:t>
            </a:r>
          </a:p>
          <a:p>
            <a:pPr marL="0" indent="0">
              <a:buNone/>
            </a:pPr>
            <a:r>
              <a:rPr lang="en-US" altLang="zh-CN" sz="1800"/>
              <a:t>    print('We failed to reach a server.')</a:t>
            </a:r>
          </a:p>
          <a:p>
            <a:pPr marL="0" indent="0">
              <a:buNone/>
            </a:pPr>
            <a:r>
              <a:rPr lang="en-US" altLang="zh-CN" sz="1800"/>
              <a:t>    print('Reason: ', e.reason)</a:t>
            </a:r>
          </a:p>
          <a:p>
            <a:pPr marL="0" indent="0">
              <a:buNone/>
            </a:pPr>
            <a:r>
              <a:rPr lang="en-US" altLang="zh-CN" sz="1800"/>
              <a:t>else:</a:t>
            </a:r>
          </a:p>
          <a:p>
            <a:pPr marL="0" indent="0">
              <a:buNone/>
            </a:pPr>
            <a:r>
              <a:rPr lang="en-US" altLang="zh-CN" sz="1800"/>
              <a:t># everything is fine</a:t>
            </a:r>
          </a:p>
          <a:p>
            <a:pPr marL="0" indent="0"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318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处理异常</a:t>
            </a:r>
            <a:r>
              <a:rPr lang="zh-CN" altLang="en-US"/>
              <a:t>的</a:t>
            </a:r>
            <a:r>
              <a:rPr lang="zh-CN" altLang="en-US" smtClean="0"/>
              <a:t>第二种写法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8065716" cy="4527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/>
              <a:t>from urllib.request import Request, urlopen</a:t>
            </a:r>
          </a:p>
          <a:p>
            <a:pPr marL="0" indent="0">
              <a:buNone/>
            </a:pPr>
            <a:r>
              <a:rPr lang="en-US" altLang="zh-CN" sz="1600"/>
              <a:t>from </a:t>
            </a:r>
            <a:r>
              <a:rPr lang="en-US" altLang="zh-CN" sz="1600" smtClean="0"/>
              <a:t>urllib.error import URLError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req = Request(someurl)</a:t>
            </a:r>
          </a:p>
          <a:p>
            <a:pPr marL="0" indent="0">
              <a:buNone/>
            </a:pPr>
            <a:r>
              <a:rPr lang="en-US" altLang="zh-CN" sz="1600"/>
              <a:t>try:</a:t>
            </a:r>
          </a:p>
          <a:p>
            <a:pPr marL="0" indent="0">
              <a:buNone/>
            </a:pPr>
            <a:r>
              <a:rPr lang="en-US" altLang="zh-CN" sz="1600"/>
              <a:t>    response = urlopen(req)</a:t>
            </a:r>
          </a:p>
          <a:p>
            <a:pPr marL="0" indent="0">
              <a:buNone/>
            </a:pPr>
            <a:r>
              <a:rPr lang="en-US" altLang="zh-CN" sz="1600"/>
              <a:t>except URLError as e:</a:t>
            </a:r>
          </a:p>
          <a:p>
            <a:pPr marL="0" indent="0">
              <a:buNone/>
            </a:pPr>
            <a:r>
              <a:rPr lang="en-US" altLang="zh-CN" sz="1600"/>
              <a:t>    if hasattr(e, 'reason'):</a:t>
            </a:r>
          </a:p>
          <a:p>
            <a:pPr marL="0" indent="0">
              <a:buNone/>
            </a:pPr>
            <a:r>
              <a:rPr lang="en-US" altLang="zh-CN" sz="1600"/>
              <a:t>        print('We failed to reach a server.')</a:t>
            </a:r>
          </a:p>
          <a:p>
            <a:pPr marL="0" indent="0">
              <a:buNone/>
            </a:pPr>
            <a:r>
              <a:rPr lang="en-US" altLang="zh-CN" sz="1600"/>
              <a:t>        print('Reason: ', e.reason)</a:t>
            </a:r>
          </a:p>
          <a:p>
            <a:pPr marL="0" indent="0">
              <a:buNone/>
            </a:pPr>
            <a:r>
              <a:rPr lang="en-US" altLang="zh-CN" sz="1600"/>
              <a:t>    elif hasattr(e, 'code'):</a:t>
            </a:r>
          </a:p>
          <a:p>
            <a:pPr marL="0" indent="0">
              <a:buNone/>
            </a:pPr>
            <a:r>
              <a:rPr lang="en-US" altLang="zh-CN" sz="1600"/>
              <a:t>        print('The server couldn\'t fulfill the request.')</a:t>
            </a:r>
          </a:p>
          <a:p>
            <a:pPr marL="0" indent="0">
              <a:buNone/>
            </a:pPr>
            <a:r>
              <a:rPr lang="en-US" altLang="zh-CN" sz="1600"/>
              <a:t>        print('Error code: ', e.code)</a:t>
            </a:r>
          </a:p>
          <a:p>
            <a:pPr marL="0" indent="0">
              <a:buNone/>
            </a:pPr>
            <a:r>
              <a:rPr lang="en-US" altLang="zh-CN" sz="1600"/>
              <a:t>else:</a:t>
            </a:r>
          </a:p>
          <a:p>
            <a:pPr marL="0" indent="0">
              <a:buNone/>
            </a:pPr>
            <a:r>
              <a:rPr lang="en-US" altLang="zh-CN" sz="1600"/>
              <a:t># everything </a:t>
            </a:r>
            <a:r>
              <a:rPr lang="en-US" altLang="zh-CN" sz="1600"/>
              <a:t>is </a:t>
            </a:r>
            <a:r>
              <a:rPr lang="en-US" altLang="zh-CN" sz="1600" smtClean="0"/>
              <a:t>fine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655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157300031</TotalTime>
  <Pages>0</Pages>
  <Words>194</Words>
  <Characters>0</Characters>
  <Application>Microsoft Office PowerPoint</Application>
  <DocSecurity>0</DocSecurity>
  <PresentationFormat>全屏显示(4:3)</PresentationFormat>
  <Lines>0</Lines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异常处理</vt:lpstr>
      <vt:lpstr>处理异常的第一种写法</vt:lpstr>
      <vt:lpstr>处理异常的第二种写法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2367</cp:revision>
  <cp:lastPrinted>1899-12-30T00:00:00Z</cp:lastPrinted>
  <dcterms:created xsi:type="dcterms:W3CDTF">2011-08-19T21:40:59Z</dcterms:created>
  <dcterms:modified xsi:type="dcterms:W3CDTF">2015-02-07T12:30:03Z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