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"/>
  </p:notesMasterIdLst>
  <p:sldIdLst>
    <p:sldId id="341" r:id="rId2"/>
    <p:sldId id="342" r:id="rId3"/>
    <p:sldId id="343" r:id="rId4"/>
    <p:sldId id="344" r:id="rId5"/>
    <p:sldId id="345" r:id="rId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itchFamily="8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itchFamily="8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itchFamily="8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itchFamily="8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itchFamily="8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itchFamily="8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itchFamily="8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itchFamily="8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itchFamily="8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56" autoAdjust="0"/>
    <p:restoredTop sz="94659" autoAdjust="0"/>
  </p:normalViewPr>
  <p:slideViewPr>
    <p:cSldViewPr>
      <p:cViewPr varScale="1">
        <p:scale>
          <a:sx n="86" d="100"/>
          <a:sy n="86" d="100"/>
        </p:scale>
        <p:origin x="122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9D41ABA4-D343-44DF-85FA-3378263F0E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1FFC56-8721-4E7B-A4ED-B5E92FCC690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A82EF8AB-5980-4709-A286-F44FB491643F}" type="datetimeFigureOut">
              <a:rPr lang="zh-CN" altLang="en-US"/>
              <a:pPr>
                <a:defRPr/>
              </a:pPr>
              <a:t>2019/7/5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3DC012CF-CE56-419E-A83F-DC9387E99A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CCB7B501-B54A-4BD1-BC09-9687FB5461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DCCE0B-ECBD-4BD3-BFD2-BA475EDBC6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E22064-B8D0-4E52-9442-6A12D1F8DB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CA962022-2600-41DA-A418-B27118FCEB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019471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40042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692150"/>
            <a:ext cx="2058987" cy="54991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92150"/>
            <a:ext cx="6027738" cy="54991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37423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68847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0883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6725" y="1663700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7725" y="1663700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95527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9266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68813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2935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23371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omic Sans MS" pitchFamily="66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28100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>
            <a:extLst>
              <a:ext uri="{FF2B5EF4-FFF2-40B4-BE49-F238E27FC236}">
                <a16:creationId xmlns:a16="http://schemas.microsoft.com/office/drawing/2014/main" id="{D1250F56-EECB-4758-9D5F-A93C8BFBA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>
            <a:extLst>
              <a:ext uri="{FF2B5EF4-FFF2-40B4-BE49-F238E27FC236}">
                <a16:creationId xmlns:a16="http://schemas.microsoft.com/office/drawing/2014/main" id="{C358F0BF-6463-47DB-A9E1-0711A9AA98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92150"/>
            <a:ext cx="8229600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单55hJ辑母版标题样式</a:t>
            </a:r>
          </a:p>
        </p:txBody>
      </p:sp>
      <p:sp>
        <p:nvSpPr>
          <p:cNvPr id="1028" name="文本占位符 2">
            <a:extLst>
              <a:ext uri="{FF2B5EF4-FFF2-40B4-BE49-F238E27FC236}">
                <a16:creationId xmlns:a16="http://schemas.microsoft.com/office/drawing/2014/main" id="{62908EB8-E334-4BB9-9B58-E95AD22255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25" y="1663700"/>
            <a:ext cx="82296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omic Sans MS" panose="030F0702030302020204" pitchFamily="66" charset="0"/>
              </a:rPr>
              <a:t>单击此处编辑母版文本样式2aA“”</a:t>
            </a:r>
            <a:r>
              <a:rPr lang="en-US" altLang="zh-CN">
                <a:sym typeface="Comic Sans MS" panose="030F0702030302020204" pitchFamily="66" charset="0"/>
              </a:rPr>
              <a:t>””</a:t>
            </a:r>
            <a:endParaRPr lang="zh-CN" altLang="zh-CN">
              <a:sym typeface="Comic Sans MS" panose="030F0702030302020204" pitchFamily="66" charset="0"/>
            </a:endParaRPr>
          </a:p>
          <a:p>
            <a:pPr lvl="1"/>
            <a:r>
              <a:rPr lang="zh-CN" altLang="zh-CN">
                <a:sym typeface="Comic Sans MS" panose="030F0702030302020204" pitchFamily="66" charset="0"/>
              </a:rPr>
              <a:t>第二2aA级“”</a:t>
            </a:r>
          </a:p>
          <a:p>
            <a:pPr lvl="2"/>
            <a:r>
              <a:rPr lang="zh-CN" altLang="zh-CN">
                <a:sym typeface="Comic Sans MS" panose="030F0702030302020204" pitchFamily="66" charset="0"/>
              </a:rPr>
              <a:t>第三级2a“”</a:t>
            </a:r>
          </a:p>
          <a:p>
            <a:pPr lvl="3"/>
            <a:r>
              <a:rPr lang="zh-CN" altLang="zh-CN">
                <a:sym typeface="Comic Sans MS" panose="030F0702030302020204" pitchFamily="66" charset="0"/>
              </a:rPr>
              <a:t>第四级</a:t>
            </a:r>
          </a:p>
          <a:p>
            <a:pPr lvl="4"/>
            <a:r>
              <a:rPr lang="zh-CN" altLang="zh-CN">
                <a:sym typeface="Comic Sans MS" panose="030F0702030302020204" pitchFamily="66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rgbClr val="008000"/>
          </a:solidFill>
          <a:latin typeface="+mn-lt"/>
          <a:ea typeface="+mn-ea"/>
          <a:cs typeface="+mn-cs"/>
          <a:sym typeface="Comic Sans MS" panose="030F0702030302020204" pitchFamily="66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rgbClr val="008000"/>
          </a:solidFill>
          <a:latin typeface="+mn-lt"/>
          <a:ea typeface="+mn-ea"/>
          <a:cs typeface="+mn-cs"/>
          <a:sym typeface="Comic Sans MS" panose="030F0702030302020204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rgbClr val="008000"/>
          </a:solidFill>
          <a:latin typeface="+mn-lt"/>
          <a:ea typeface="+mn-ea"/>
          <a:cs typeface="+mn-cs"/>
          <a:sym typeface="Comic Sans MS" panose="030F0702030302020204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anose="030F0702030302020204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anose="030F0702030302020204" pitchFamily="66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>
            <a:extLst>
              <a:ext uri="{FF2B5EF4-FFF2-40B4-BE49-F238E27FC236}">
                <a16:creationId xmlns:a16="http://schemas.microsoft.com/office/drawing/2014/main" id="{FDD1987E-ACC5-48ED-B0A7-F29442D6F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零基础入门学习</a:t>
            </a:r>
            <a:r>
              <a:rPr lang="en-US" altLang="zh-CN"/>
              <a:t>Python</a:t>
            </a:r>
            <a:endParaRPr lang="zh-CN" altLang="en-US"/>
          </a:p>
        </p:txBody>
      </p:sp>
      <p:sp>
        <p:nvSpPr>
          <p:cNvPr id="3075" name="内容占位符 2">
            <a:extLst>
              <a:ext uri="{FF2B5EF4-FFF2-40B4-BE49-F238E27FC236}">
                <a16:creationId xmlns:a16="http://schemas.microsoft.com/office/drawing/2014/main" id="{AE172936-99FF-4B21-B18F-4F7EBA656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" y="1781175"/>
            <a:ext cx="8229600" cy="4168775"/>
          </a:xfrm>
        </p:spPr>
        <p:txBody>
          <a:bodyPr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/>
              <a:t>作者：小甲鱼</a:t>
            </a:r>
          </a:p>
          <a:p>
            <a:pPr algn="ctr">
              <a:buFont typeface="Arial" panose="020B0604020202020204" pitchFamily="34" charset="0"/>
              <a:buNone/>
            </a:pPr>
            <a:endParaRPr lang="zh-CN" altLang="en-US"/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3600"/>
              <a:t>让编程改变世界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/>
              <a:t>Change</a:t>
            </a:r>
            <a:r>
              <a:rPr lang="zh-CN" altLang="en-US"/>
              <a:t> the world by program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>
            <a:extLst>
              <a:ext uri="{FF2B5EF4-FFF2-40B4-BE49-F238E27FC236}">
                <a16:creationId xmlns:a16="http://schemas.microsoft.com/office/drawing/2014/main" id="{2D96CAD4-3460-49A0-A533-960AAD5DC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函数：</a:t>
            </a:r>
            <a:r>
              <a:rPr lang="en-US" altLang="zh-CN"/>
              <a:t>Python</a:t>
            </a:r>
            <a:r>
              <a:rPr lang="zh-CN" altLang="en-US"/>
              <a:t>的乐高积木</a:t>
            </a:r>
          </a:p>
        </p:txBody>
      </p:sp>
      <p:pic>
        <p:nvPicPr>
          <p:cNvPr id="4099" name="内容占位符 3">
            <a:extLst>
              <a:ext uri="{FF2B5EF4-FFF2-40B4-BE49-F238E27FC236}">
                <a16:creationId xmlns:a16="http://schemas.microsoft.com/office/drawing/2014/main" id="{BFE2E190-0D85-47F6-BFBD-A06B07C15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00338" y="1728788"/>
            <a:ext cx="3671887" cy="4230687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F202146E-9A5F-475F-ACB6-9FB426018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函数：</a:t>
            </a:r>
            <a:r>
              <a:rPr lang="en-US" altLang="zh-CN"/>
              <a:t>Python</a:t>
            </a:r>
            <a:r>
              <a:rPr lang="zh-CN" altLang="en-US"/>
              <a:t>的乐高积木</a:t>
            </a:r>
          </a:p>
        </p:txBody>
      </p:sp>
      <p:sp>
        <p:nvSpPr>
          <p:cNvPr id="5123" name="内容占位符 6">
            <a:extLst>
              <a:ext uri="{FF2B5EF4-FFF2-40B4-BE49-F238E27FC236}">
                <a16:creationId xmlns:a16="http://schemas.microsoft.com/office/drawing/2014/main" id="{B98DBF5C-5322-454F-8633-7CE25D779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425" y="1844675"/>
            <a:ext cx="6915150" cy="396081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/>
              <a:t>&gt;&gt;&gt; def MyFirstFunction():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/>
              <a:t>	print("</a:t>
            </a:r>
            <a:r>
              <a:rPr lang="zh-CN" altLang="en-US" sz="2000"/>
              <a:t>这是我创建的第一个函数！</a:t>
            </a:r>
            <a:r>
              <a:rPr lang="en-US" altLang="zh-CN" sz="2000"/>
              <a:t>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/>
              <a:t>	print("</a:t>
            </a:r>
            <a:r>
              <a:rPr lang="zh-CN" altLang="en-US" sz="2000"/>
              <a:t>我表示很鸡冻</a:t>
            </a:r>
            <a:r>
              <a:rPr lang="en-US" altLang="zh-CN" sz="2000"/>
              <a:t>……")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/>
              <a:t>	print("</a:t>
            </a:r>
            <a:r>
              <a:rPr lang="zh-CN" altLang="en-US" sz="2000"/>
              <a:t>在此我要感谢</a:t>
            </a:r>
            <a:r>
              <a:rPr lang="en-US" altLang="zh-CN" sz="2000"/>
              <a:t>TVB</a:t>
            </a:r>
            <a:r>
              <a:rPr lang="zh-CN" altLang="en-US" sz="2000"/>
              <a:t>，感谢</a:t>
            </a:r>
            <a:r>
              <a:rPr lang="en-US" altLang="zh-CN" sz="2000"/>
              <a:t>CCAV</a:t>
            </a:r>
            <a:r>
              <a:rPr lang="zh-CN" altLang="en-US" sz="2000"/>
              <a:t>，感谢小甲鱼老湿，感谢各位鱼油</a:t>
            </a:r>
            <a:r>
              <a:rPr lang="en-US" altLang="zh-CN" sz="2000"/>
              <a:t>……")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0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/>
              <a:t>&gt;&gt;&gt; MyFirstFunction()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/>
              <a:t>这是我创建的第一个函数！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/>
              <a:t>我表示很鸡冻</a:t>
            </a:r>
            <a:r>
              <a:rPr lang="en-US" altLang="zh-CN" sz="2000"/>
              <a:t>……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/>
              <a:t>在此我要感谢</a:t>
            </a:r>
            <a:r>
              <a:rPr lang="en-US" altLang="zh-CN" sz="2000"/>
              <a:t>TVB</a:t>
            </a:r>
            <a:r>
              <a:rPr lang="zh-CN" altLang="en-US" sz="2000"/>
              <a:t>，感谢</a:t>
            </a:r>
            <a:r>
              <a:rPr lang="en-US" altLang="zh-CN" sz="2000"/>
              <a:t>CCAV</a:t>
            </a:r>
            <a:r>
              <a:rPr lang="zh-CN" altLang="en-US" sz="2000"/>
              <a:t>，感谢小甲鱼老湿，感谢各位鱼油</a:t>
            </a:r>
            <a:r>
              <a:rPr lang="en-US" altLang="zh-CN" sz="2000"/>
              <a:t>……</a:t>
            </a:r>
            <a:endParaRPr lang="zh-CN" altLang="en-US" sz="2000"/>
          </a:p>
        </p:txBody>
      </p:sp>
      <p:sp>
        <p:nvSpPr>
          <p:cNvPr id="10" name="左弧形箭头 9">
            <a:extLst>
              <a:ext uri="{FF2B5EF4-FFF2-40B4-BE49-F238E27FC236}">
                <a16:creationId xmlns:a16="http://schemas.microsoft.com/office/drawing/2014/main" id="{DC9FB8C8-BAAD-4F1C-B759-B389B68BBC8B}"/>
              </a:ext>
            </a:extLst>
          </p:cNvPr>
          <p:cNvSpPr/>
          <p:nvPr/>
        </p:nvSpPr>
        <p:spPr>
          <a:xfrm rot="10800000" flipH="1">
            <a:off x="457200" y="1974850"/>
            <a:ext cx="569913" cy="231775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图文框 11">
            <a:extLst>
              <a:ext uri="{FF2B5EF4-FFF2-40B4-BE49-F238E27FC236}">
                <a16:creationId xmlns:a16="http://schemas.microsoft.com/office/drawing/2014/main" id="{10C05A3D-CA91-4673-A495-9DF687AC0A7E}"/>
              </a:ext>
            </a:extLst>
          </p:cNvPr>
          <p:cNvSpPr/>
          <p:nvPr/>
        </p:nvSpPr>
        <p:spPr>
          <a:xfrm>
            <a:off x="1125538" y="2230438"/>
            <a:ext cx="7407275" cy="1485900"/>
          </a:xfrm>
          <a:prstGeom prst="frame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虚尾箭头 16">
            <a:extLst>
              <a:ext uri="{FF2B5EF4-FFF2-40B4-BE49-F238E27FC236}">
                <a16:creationId xmlns:a16="http://schemas.microsoft.com/office/drawing/2014/main" id="{7A1F929E-A7D5-4C5B-B0CC-25E6A569BD46}"/>
              </a:ext>
            </a:extLst>
          </p:cNvPr>
          <p:cNvSpPr/>
          <p:nvPr/>
        </p:nvSpPr>
        <p:spPr>
          <a:xfrm rot="5400000">
            <a:off x="8022432" y="3151981"/>
            <a:ext cx="395288" cy="35877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3" name="右弧形箭头 2">
            <a:extLst>
              <a:ext uri="{FF2B5EF4-FFF2-40B4-BE49-F238E27FC236}">
                <a16:creationId xmlns:a16="http://schemas.microsoft.com/office/drawing/2014/main" id="{A42F7754-2131-4059-9E5C-AA8EAFB77445}"/>
              </a:ext>
            </a:extLst>
          </p:cNvPr>
          <p:cNvSpPr/>
          <p:nvPr/>
        </p:nvSpPr>
        <p:spPr>
          <a:xfrm>
            <a:off x="8116888" y="4038600"/>
            <a:ext cx="360362" cy="122396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图文框 3">
            <a:extLst>
              <a:ext uri="{FF2B5EF4-FFF2-40B4-BE49-F238E27FC236}">
                <a16:creationId xmlns:a16="http://schemas.microsoft.com/office/drawing/2014/main" id="{6A05475E-DFE1-40EE-BD4D-91632C7F20C0}"/>
              </a:ext>
            </a:extLst>
          </p:cNvPr>
          <p:cNvSpPr/>
          <p:nvPr/>
        </p:nvSpPr>
        <p:spPr>
          <a:xfrm>
            <a:off x="1114425" y="4368800"/>
            <a:ext cx="6842125" cy="1423988"/>
          </a:xfrm>
          <a:prstGeom prst="frame">
            <a:avLst>
              <a:gd name="adj1" fmla="val 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6C0F6B0E-CC7F-47B4-95DB-FB40FED71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函数的参数</a:t>
            </a:r>
          </a:p>
        </p:txBody>
      </p:sp>
      <p:pic>
        <p:nvPicPr>
          <p:cNvPr id="6147" name="Picture 2" descr="C:\Users\小甲鱼\Desktop\2-120411094135262.png">
            <a:extLst>
              <a:ext uri="{FF2B5EF4-FFF2-40B4-BE49-F238E27FC236}">
                <a16:creationId xmlns:a16="http://schemas.microsoft.com/office/drawing/2014/main" id="{A17B12FE-4D20-4BEC-8E2E-43C80DD3B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1722438"/>
            <a:ext cx="4392613" cy="424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4C77F05F-C587-4C57-8565-15F8C67AD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函数的返回值</a:t>
            </a:r>
          </a:p>
        </p:txBody>
      </p:sp>
      <p:sp>
        <p:nvSpPr>
          <p:cNvPr id="7171" name="内容占位符 2">
            <a:extLst>
              <a:ext uri="{FF2B5EF4-FFF2-40B4-BE49-F238E27FC236}">
                <a16:creationId xmlns:a16="http://schemas.microsoft.com/office/drawing/2014/main" id="{5EBA8067-F393-48EE-9E0A-67EF9FFCB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2" name="Picture 2" descr="C:\Users\小甲鱼\Desktop\2-120411094135262.png">
            <a:extLst>
              <a:ext uri="{FF2B5EF4-FFF2-40B4-BE49-F238E27FC236}">
                <a16:creationId xmlns:a16="http://schemas.microsoft.com/office/drawing/2014/main" id="{CB6315D4-6F58-4E79-8A48-F10F68B07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1722438"/>
            <a:ext cx="4392613" cy="424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鱼C视频教程PPT背景模板">
  <a:themeElements>
    <a:clrScheme name="1_鱼C视频教程PPT背景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fishc1">
      <a:majorFont>
        <a:latin typeface="华文行楷"/>
        <a:ea typeface="华文行楷"/>
        <a:cs typeface=""/>
      </a:majorFont>
      <a:minorFont>
        <a:latin typeface="YaHei Consolas Hybrid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鱼C视频教程PPT背景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157295311</TotalTime>
  <Pages>0</Pages>
  <Words>41</Words>
  <Characters>0</Characters>
  <Application>Microsoft Office PowerPoint</Application>
  <DocSecurity>0</DocSecurity>
  <PresentationFormat>全屏显示(4:3)</PresentationFormat>
  <Lines>0</Lines>
  <Paragraphs>18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华康少女字体</vt:lpstr>
      <vt:lpstr>华文行楷</vt:lpstr>
      <vt:lpstr>YaHei Consolas Hybrid</vt:lpstr>
      <vt:lpstr>华文新魏</vt:lpstr>
      <vt:lpstr>Comic Sans MS</vt:lpstr>
      <vt:lpstr>Franklin Gothic Book</vt:lpstr>
      <vt:lpstr>华文楷体</vt:lpstr>
      <vt:lpstr>Calibri</vt:lpstr>
      <vt:lpstr>宋体</vt:lpstr>
      <vt:lpstr>1_鱼C视频教程PPT背景模板</vt:lpstr>
      <vt:lpstr>零基础入门学习Python</vt:lpstr>
      <vt:lpstr>函数：Python的乐高积木</vt:lpstr>
      <vt:lpstr>函数：Python的乐高积木</vt:lpstr>
      <vt:lpstr>函数的参数</vt:lpstr>
      <vt:lpstr>函数的返回值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Delphi 7中的运算符与表达式</dc:title>
  <dc:creator>小甲鱼</dc:creator>
  <cp:lastModifiedBy>a35</cp:lastModifiedBy>
  <cp:revision>2141</cp:revision>
  <cp:lastPrinted>1899-12-30T00:00:00Z</cp:lastPrinted>
  <dcterms:created xsi:type="dcterms:W3CDTF">2011-08-19T21:40:59Z</dcterms:created>
  <dcterms:modified xsi:type="dcterms:W3CDTF">2019-07-05T15:48:52Z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