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341" r:id="rId2"/>
    <p:sldId id="344" r:id="rId3"/>
    <p:sldId id="345" r:id="rId4"/>
    <p:sldId id="347" r:id="rId5"/>
    <p:sldId id="346" r:id="rId6"/>
    <p:sldId id="348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122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392B27-E134-4667-8634-55A3D61DA418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AE284AE-D722-41C7-B19A-117C8022545B}">
      <dgm:prSet phldrT="[文本]"/>
      <dgm:spPr/>
      <dgm:t>
        <a:bodyPr/>
        <a:lstStyle/>
        <a:p>
          <a:r>
            <a:rPr lang="zh-CN" altLang="en-US" dirty="0"/>
            <a:t>输入</a:t>
          </a:r>
        </a:p>
      </dgm:t>
    </dgm:pt>
    <dgm:pt modelId="{EE01B7F7-C78D-4B56-B14E-8A74D95A6165}" type="parTrans" cxnId="{AB9E9497-140E-41E9-AE9D-23256B2E1AF9}">
      <dgm:prSet/>
      <dgm:spPr/>
      <dgm:t>
        <a:bodyPr/>
        <a:lstStyle/>
        <a:p>
          <a:endParaRPr lang="zh-CN" altLang="en-US"/>
        </a:p>
      </dgm:t>
    </dgm:pt>
    <dgm:pt modelId="{D9A4DCC9-9830-40FB-9471-A7D765499CB0}" type="sibTrans" cxnId="{AB9E9497-140E-41E9-AE9D-23256B2E1AF9}">
      <dgm:prSet/>
      <dgm:spPr/>
      <dgm:t>
        <a:bodyPr/>
        <a:lstStyle/>
        <a:p>
          <a:endParaRPr lang="zh-CN" altLang="en-US"/>
        </a:p>
      </dgm:t>
    </dgm:pt>
    <dgm:pt modelId="{84A0BAD6-7B7E-4FCE-A5B1-9364E948788F}">
      <dgm:prSet phldrT="[文本]"/>
      <dgm:spPr/>
      <dgm:t>
        <a:bodyPr/>
        <a:lstStyle/>
        <a:p>
          <a:r>
            <a:rPr lang="zh-CN" altLang="en-US" dirty="0"/>
            <a:t>处理</a:t>
          </a:r>
        </a:p>
      </dgm:t>
    </dgm:pt>
    <dgm:pt modelId="{D15D9B5E-4DF2-4E5C-9BEE-5326011E5A57}" type="parTrans" cxnId="{E6D33429-42EC-48DF-B32A-789ACD4D0EB5}">
      <dgm:prSet/>
      <dgm:spPr/>
      <dgm:t>
        <a:bodyPr/>
        <a:lstStyle/>
        <a:p>
          <a:endParaRPr lang="zh-CN" altLang="en-US"/>
        </a:p>
      </dgm:t>
    </dgm:pt>
    <dgm:pt modelId="{F7F0622A-C9CE-4B45-A9C7-D811AF657865}" type="sibTrans" cxnId="{E6D33429-42EC-48DF-B32A-789ACD4D0EB5}">
      <dgm:prSet/>
      <dgm:spPr/>
      <dgm:t>
        <a:bodyPr/>
        <a:lstStyle/>
        <a:p>
          <a:endParaRPr lang="zh-CN" altLang="en-US"/>
        </a:p>
      </dgm:t>
    </dgm:pt>
    <dgm:pt modelId="{90554016-D246-44FC-969A-F5B9BECFA6FC}">
      <dgm:prSet phldrT="[文本]"/>
      <dgm:spPr/>
      <dgm:t>
        <a:bodyPr/>
        <a:lstStyle/>
        <a:p>
          <a:r>
            <a:rPr lang="zh-CN" altLang="en-US" dirty="0"/>
            <a:t>输出</a:t>
          </a:r>
        </a:p>
      </dgm:t>
    </dgm:pt>
    <dgm:pt modelId="{A6022875-5639-4777-8DC7-1F601708FDD7}" type="parTrans" cxnId="{25892181-2FC0-4547-9466-8A0894618627}">
      <dgm:prSet/>
      <dgm:spPr/>
      <dgm:t>
        <a:bodyPr/>
        <a:lstStyle/>
        <a:p>
          <a:endParaRPr lang="zh-CN" altLang="en-US"/>
        </a:p>
      </dgm:t>
    </dgm:pt>
    <dgm:pt modelId="{0D9D2BD3-CC7C-405B-856A-16C2FA6D2332}" type="sibTrans" cxnId="{25892181-2FC0-4547-9466-8A0894618627}">
      <dgm:prSet/>
      <dgm:spPr/>
      <dgm:t>
        <a:bodyPr/>
        <a:lstStyle/>
        <a:p>
          <a:endParaRPr lang="zh-CN" altLang="en-US"/>
        </a:p>
      </dgm:t>
    </dgm:pt>
    <dgm:pt modelId="{FF21C3B7-B42A-439C-9B99-DF3D2BDB06C5}" type="pres">
      <dgm:prSet presAssocID="{2F392B27-E134-4667-8634-55A3D61DA418}" presName="outerComposite" presStyleCnt="0">
        <dgm:presLayoutVars>
          <dgm:chMax val="5"/>
          <dgm:dir/>
          <dgm:resizeHandles val="exact"/>
        </dgm:presLayoutVars>
      </dgm:prSet>
      <dgm:spPr/>
    </dgm:pt>
    <dgm:pt modelId="{F80CAD7A-7496-4702-A22B-CA790D6FA95B}" type="pres">
      <dgm:prSet presAssocID="{2F392B27-E134-4667-8634-55A3D61DA418}" presName="dummyMaxCanvas" presStyleCnt="0">
        <dgm:presLayoutVars/>
      </dgm:prSet>
      <dgm:spPr/>
    </dgm:pt>
    <dgm:pt modelId="{1E6EC5EB-4E84-4C3B-BBC4-01B12C0237A3}" type="pres">
      <dgm:prSet presAssocID="{2F392B27-E134-4667-8634-55A3D61DA418}" presName="ThreeNodes_1" presStyleLbl="node1" presStyleIdx="0" presStyleCnt="3">
        <dgm:presLayoutVars>
          <dgm:bulletEnabled val="1"/>
        </dgm:presLayoutVars>
      </dgm:prSet>
      <dgm:spPr/>
    </dgm:pt>
    <dgm:pt modelId="{5C5A1BAA-6E8E-47E8-9823-28FC5A2C1D72}" type="pres">
      <dgm:prSet presAssocID="{2F392B27-E134-4667-8634-55A3D61DA418}" presName="ThreeNodes_2" presStyleLbl="node1" presStyleIdx="1" presStyleCnt="3">
        <dgm:presLayoutVars>
          <dgm:bulletEnabled val="1"/>
        </dgm:presLayoutVars>
      </dgm:prSet>
      <dgm:spPr/>
    </dgm:pt>
    <dgm:pt modelId="{C0B96C5E-0E40-40F0-A259-9F58013BB8C5}" type="pres">
      <dgm:prSet presAssocID="{2F392B27-E134-4667-8634-55A3D61DA418}" presName="ThreeNodes_3" presStyleLbl="node1" presStyleIdx="2" presStyleCnt="3">
        <dgm:presLayoutVars>
          <dgm:bulletEnabled val="1"/>
        </dgm:presLayoutVars>
      </dgm:prSet>
      <dgm:spPr/>
    </dgm:pt>
    <dgm:pt modelId="{46A8517B-8C33-459E-BE73-2EEF410C41E1}" type="pres">
      <dgm:prSet presAssocID="{2F392B27-E134-4667-8634-55A3D61DA418}" presName="ThreeConn_1-2" presStyleLbl="fgAccFollowNode1" presStyleIdx="0" presStyleCnt="2">
        <dgm:presLayoutVars>
          <dgm:bulletEnabled val="1"/>
        </dgm:presLayoutVars>
      </dgm:prSet>
      <dgm:spPr/>
    </dgm:pt>
    <dgm:pt modelId="{749C0D61-DC99-4B8C-BA1B-F9068515F41B}" type="pres">
      <dgm:prSet presAssocID="{2F392B27-E134-4667-8634-55A3D61DA418}" presName="ThreeConn_2-3" presStyleLbl="fgAccFollowNode1" presStyleIdx="1" presStyleCnt="2">
        <dgm:presLayoutVars>
          <dgm:bulletEnabled val="1"/>
        </dgm:presLayoutVars>
      </dgm:prSet>
      <dgm:spPr/>
    </dgm:pt>
    <dgm:pt modelId="{1E40A350-68A9-401F-8229-5CE13AFE63CC}" type="pres">
      <dgm:prSet presAssocID="{2F392B27-E134-4667-8634-55A3D61DA418}" presName="ThreeNodes_1_text" presStyleLbl="node1" presStyleIdx="2" presStyleCnt="3">
        <dgm:presLayoutVars>
          <dgm:bulletEnabled val="1"/>
        </dgm:presLayoutVars>
      </dgm:prSet>
      <dgm:spPr/>
    </dgm:pt>
    <dgm:pt modelId="{3B645A5E-9055-4D4B-86AF-63D786073064}" type="pres">
      <dgm:prSet presAssocID="{2F392B27-E134-4667-8634-55A3D61DA418}" presName="ThreeNodes_2_text" presStyleLbl="node1" presStyleIdx="2" presStyleCnt="3">
        <dgm:presLayoutVars>
          <dgm:bulletEnabled val="1"/>
        </dgm:presLayoutVars>
      </dgm:prSet>
      <dgm:spPr/>
    </dgm:pt>
    <dgm:pt modelId="{34D2E01A-2163-43B2-B3BD-0045E8239454}" type="pres">
      <dgm:prSet presAssocID="{2F392B27-E134-4667-8634-55A3D61DA41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6D33429-42EC-48DF-B32A-789ACD4D0EB5}" srcId="{2F392B27-E134-4667-8634-55A3D61DA418}" destId="{84A0BAD6-7B7E-4FCE-A5B1-9364E948788F}" srcOrd="1" destOrd="0" parTransId="{D15D9B5E-4DF2-4E5C-9BEE-5326011E5A57}" sibTransId="{F7F0622A-C9CE-4B45-A9C7-D811AF657865}"/>
    <dgm:cxn modelId="{342C5A2F-87A1-4CFB-BFB8-2805524A23F3}" type="presOf" srcId="{90554016-D246-44FC-969A-F5B9BECFA6FC}" destId="{C0B96C5E-0E40-40F0-A259-9F58013BB8C5}" srcOrd="0" destOrd="0" presId="urn:microsoft.com/office/officeart/2005/8/layout/vProcess5"/>
    <dgm:cxn modelId="{801FE864-CAFB-4331-990A-E32AC040201A}" type="presOf" srcId="{2F392B27-E134-4667-8634-55A3D61DA418}" destId="{FF21C3B7-B42A-439C-9B99-DF3D2BDB06C5}" srcOrd="0" destOrd="0" presId="urn:microsoft.com/office/officeart/2005/8/layout/vProcess5"/>
    <dgm:cxn modelId="{25892181-2FC0-4547-9466-8A0894618627}" srcId="{2F392B27-E134-4667-8634-55A3D61DA418}" destId="{90554016-D246-44FC-969A-F5B9BECFA6FC}" srcOrd="2" destOrd="0" parTransId="{A6022875-5639-4777-8DC7-1F601708FDD7}" sibTransId="{0D9D2BD3-CC7C-405B-856A-16C2FA6D2332}"/>
    <dgm:cxn modelId="{624EA394-D6E2-4140-9992-004536C1CF98}" type="presOf" srcId="{90554016-D246-44FC-969A-F5B9BECFA6FC}" destId="{34D2E01A-2163-43B2-B3BD-0045E8239454}" srcOrd="1" destOrd="0" presId="urn:microsoft.com/office/officeart/2005/8/layout/vProcess5"/>
    <dgm:cxn modelId="{AB9E9497-140E-41E9-AE9D-23256B2E1AF9}" srcId="{2F392B27-E134-4667-8634-55A3D61DA418}" destId="{EAE284AE-D722-41C7-B19A-117C8022545B}" srcOrd="0" destOrd="0" parTransId="{EE01B7F7-C78D-4B56-B14E-8A74D95A6165}" sibTransId="{D9A4DCC9-9830-40FB-9471-A7D765499CB0}"/>
    <dgm:cxn modelId="{CCA077A5-8D06-49BE-B2A3-F915244FB1C2}" type="presOf" srcId="{D9A4DCC9-9830-40FB-9471-A7D765499CB0}" destId="{46A8517B-8C33-459E-BE73-2EEF410C41E1}" srcOrd="0" destOrd="0" presId="urn:microsoft.com/office/officeart/2005/8/layout/vProcess5"/>
    <dgm:cxn modelId="{181E93B4-001E-4809-9AB9-F52968679A3D}" type="presOf" srcId="{EAE284AE-D722-41C7-B19A-117C8022545B}" destId="{1E6EC5EB-4E84-4C3B-BBC4-01B12C0237A3}" srcOrd="0" destOrd="0" presId="urn:microsoft.com/office/officeart/2005/8/layout/vProcess5"/>
    <dgm:cxn modelId="{DE5712CD-C091-4ECA-9963-6516E25944D1}" type="presOf" srcId="{F7F0622A-C9CE-4B45-A9C7-D811AF657865}" destId="{749C0D61-DC99-4B8C-BA1B-F9068515F41B}" srcOrd="0" destOrd="0" presId="urn:microsoft.com/office/officeart/2005/8/layout/vProcess5"/>
    <dgm:cxn modelId="{C6406CD0-AA90-4E31-B4F2-15786C9629F9}" type="presOf" srcId="{EAE284AE-D722-41C7-B19A-117C8022545B}" destId="{1E40A350-68A9-401F-8229-5CE13AFE63CC}" srcOrd="1" destOrd="0" presId="urn:microsoft.com/office/officeart/2005/8/layout/vProcess5"/>
    <dgm:cxn modelId="{55A4D2D0-6F81-47E6-B35B-4B6C5877DD99}" type="presOf" srcId="{84A0BAD6-7B7E-4FCE-A5B1-9364E948788F}" destId="{5C5A1BAA-6E8E-47E8-9823-28FC5A2C1D72}" srcOrd="0" destOrd="0" presId="urn:microsoft.com/office/officeart/2005/8/layout/vProcess5"/>
    <dgm:cxn modelId="{42A12BE3-21B0-4A5A-9C0B-8286AC698D0E}" type="presOf" srcId="{84A0BAD6-7B7E-4FCE-A5B1-9364E948788F}" destId="{3B645A5E-9055-4D4B-86AF-63D786073064}" srcOrd="1" destOrd="0" presId="urn:microsoft.com/office/officeart/2005/8/layout/vProcess5"/>
    <dgm:cxn modelId="{C8C5B180-AFC9-4D62-B3B5-9C885F5ADC82}" type="presParOf" srcId="{FF21C3B7-B42A-439C-9B99-DF3D2BDB06C5}" destId="{F80CAD7A-7496-4702-A22B-CA790D6FA95B}" srcOrd="0" destOrd="0" presId="urn:microsoft.com/office/officeart/2005/8/layout/vProcess5"/>
    <dgm:cxn modelId="{F8D496F7-D501-4F5D-B6F0-8590D2C3A6AC}" type="presParOf" srcId="{FF21C3B7-B42A-439C-9B99-DF3D2BDB06C5}" destId="{1E6EC5EB-4E84-4C3B-BBC4-01B12C0237A3}" srcOrd="1" destOrd="0" presId="urn:microsoft.com/office/officeart/2005/8/layout/vProcess5"/>
    <dgm:cxn modelId="{6BAFE3A4-D873-46E4-88FE-896C58CAF4DA}" type="presParOf" srcId="{FF21C3B7-B42A-439C-9B99-DF3D2BDB06C5}" destId="{5C5A1BAA-6E8E-47E8-9823-28FC5A2C1D72}" srcOrd="2" destOrd="0" presId="urn:microsoft.com/office/officeart/2005/8/layout/vProcess5"/>
    <dgm:cxn modelId="{D0ADAC8F-6547-4D2C-944B-AD21AF356DC1}" type="presParOf" srcId="{FF21C3B7-B42A-439C-9B99-DF3D2BDB06C5}" destId="{C0B96C5E-0E40-40F0-A259-9F58013BB8C5}" srcOrd="3" destOrd="0" presId="urn:microsoft.com/office/officeart/2005/8/layout/vProcess5"/>
    <dgm:cxn modelId="{B607D1D4-815D-4879-B88E-2A5F4027009B}" type="presParOf" srcId="{FF21C3B7-B42A-439C-9B99-DF3D2BDB06C5}" destId="{46A8517B-8C33-459E-BE73-2EEF410C41E1}" srcOrd="4" destOrd="0" presId="urn:microsoft.com/office/officeart/2005/8/layout/vProcess5"/>
    <dgm:cxn modelId="{30328FC2-C2CB-4AF6-AB3D-4EC3810E8699}" type="presParOf" srcId="{FF21C3B7-B42A-439C-9B99-DF3D2BDB06C5}" destId="{749C0D61-DC99-4B8C-BA1B-F9068515F41B}" srcOrd="5" destOrd="0" presId="urn:microsoft.com/office/officeart/2005/8/layout/vProcess5"/>
    <dgm:cxn modelId="{17D77923-539D-4B04-AE79-9EE0AF38DF4A}" type="presParOf" srcId="{FF21C3B7-B42A-439C-9B99-DF3D2BDB06C5}" destId="{1E40A350-68A9-401F-8229-5CE13AFE63CC}" srcOrd="6" destOrd="0" presId="urn:microsoft.com/office/officeart/2005/8/layout/vProcess5"/>
    <dgm:cxn modelId="{1E2C9922-1806-4B57-A317-7DA165CD7303}" type="presParOf" srcId="{FF21C3B7-B42A-439C-9B99-DF3D2BDB06C5}" destId="{3B645A5E-9055-4D4B-86AF-63D786073064}" srcOrd="7" destOrd="0" presId="urn:microsoft.com/office/officeart/2005/8/layout/vProcess5"/>
    <dgm:cxn modelId="{D4124E89-0B87-4A9E-BD02-BAB26161339F}" type="presParOf" srcId="{FF21C3B7-B42A-439C-9B99-DF3D2BDB06C5}" destId="{34D2E01A-2163-43B2-B3BD-0045E823945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466DB0-F449-4DF5-B6F6-B4F7BCD64A4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CC72219-9DF9-4068-B5E0-0D503952B334}">
      <dgm:prSet phldrT="[文本]"/>
      <dgm:spPr/>
      <dgm:t>
        <a:bodyPr/>
        <a:lstStyle/>
        <a:p>
          <a:r>
            <a:rPr lang="en-US" altLang="zh-CN" dirty="0"/>
            <a:t>.exe</a:t>
          </a:r>
          <a:endParaRPr lang="zh-CN" altLang="en-US" dirty="0"/>
        </a:p>
      </dgm:t>
    </dgm:pt>
    <dgm:pt modelId="{1DA6C770-2899-4EEE-879C-7DDF2E92E2C2}" type="parTrans" cxnId="{42A8C0BC-7068-43AD-AB4D-824436A81C4E}">
      <dgm:prSet/>
      <dgm:spPr/>
      <dgm:t>
        <a:bodyPr/>
        <a:lstStyle/>
        <a:p>
          <a:endParaRPr lang="zh-CN" altLang="en-US"/>
        </a:p>
      </dgm:t>
    </dgm:pt>
    <dgm:pt modelId="{4462E1FB-A34E-4962-9974-21AF296D4C12}" type="sibTrans" cxnId="{42A8C0BC-7068-43AD-AB4D-824436A81C4E}">
      <dgm:prSet/>
      <dgm:spPr/>
      <dgm:t>
        <a:bodyPr/>
        <a:lstStyle/>
        <a:p>
          <a:endParaRPr lang="zh-CN" altLang="en-US"/>
        </a:p>
      </dgm:t>
    </dgm:pt>
    <dgm:pt modelId="{E130ED51-DFD2-4BC8-830D-C591B589B15B}">
      <dgm:prSet phldrT="[文本]"/>
      <dgm:spPr/>
      <dgm:t>
        <a:bodyPr/>
        <a:lstStyle/>
        <a:p>
          <a:r>
            <a:rPr lang="en-US" altLang="zh-CN" dirty="0"/>
            <a:t>.txt</a:t>
          </a:r>
          <a:endParaRPr lang="zh-CN" altLang="en-US" dirty="0"/>
        </a:p>
      </dgm:t>
    </dgm:pt>
    <dgm:pt modelId="{56F2061A-7B8A-42AE-982B-CA34A7935A53}" type="parTrans" cxnId="{826BFBAB-C745-4E55-8679-8AE731CE6A1E}">
      <dgm:prSet/>
      <dgm:spPr/>
      <dgm:t>
        <a:bodyPr/>
        <a:lstStyle/>
        <a:p>
          <a:endParaRPr lang="zh-CN" altLang="en-US"/>
        </a:p>
      </dgm:t>
    </dgm:pt>
    <dgm:pt modelId="{CDBB176E-4559-432D-8BFE-765F1DAB1FB7}" type="sibTrans" cxnId="{826BFBAB-C745-4E55-8679-8AE731CE6A1E}">
      <dgm:prSet/>
      <dgm:spPr/>
      <dgm:t>
        <a:bodyPr/>
        <a:lstStyle/>
        <a:p>
          <a:endParaRPr lang="zh-CN" altLang="en-US"/>
        </a:p>
      </dgm:t>
    </dgm:pt>
    <dgm:pt modelId="{642F35EB-9D06-4D11-883D-7D9B52E02D61}">
      <dgm:prSet phldrT="[文本]"/>
      <dgm:spPr/>
      <dgm:t>
        <a:bodyPr/>
        <a:lstStyle/>
        <a:p>
          <a:r>
            <a:rPr lang="en-US" altLang="zh-CN" dirty="0"/>
            <a:t>.</a:t>
          </a:r>
          <a:r>
            <a:rPr lang="en-US" altLang="zh-CN" dirty="0" err="1"/>
            <a:t>ppt</a:t>
          </a:r>
          <a:endParaRPr lang="zh-CN" altLang="en-US" dirty="0"/>
        </a:p>
      </dgm:t>
    </dgm:pt>
    <dgm:pt modelId="{81BF5C72-5F5E-4869-ADEC-9CE2DB4A11E0}" type="parTrans" cxnId="{15A72327-57AA-47E8-B61C-57BD3EC2D4CF}">
      <dgm:prSet/>
      <dgm:spPr/>
      <dgm:t>
        <a:bodyPr/>
        <a:lstStyle/>
        <a:p>
          <a:endParaRPr lang="zh-CN" altLang="en-US"/>
        </a:p>
      </dgm:t>
    </dgm:pt>
    <dgm:pt modelId="{17052F18-8A31-4601-BBD1-B72FB35467DF}" type="sibTrans" cxnId="{15A72327-57AA-47E8-B61C-57BD3EC2D4CF}">
      <dgm:prSet/>
      <dgm:spPr/>
      <dgm:t>
        <a:bodyPr/>
        <a:lstStyle/>
        <a:p>
          <a:endParaRPr lang="zh-CN" altLang="en-US"/>
        </a:p>
      </dgm:t>
    </dgm:pt>
    <dgm:pt modelId="{579F615D-1DDE-4F9C-A4A4-666A2B8BF7B0}">
      <dgm:prSet phldrT="[文本]"/>
      <dgm:spPr/>
      <dgm:t>
        <a:bodyPr/>
        <a:lstStyle/>
        <a:p>
          <a:r>
            <a:rPr lang="en-US" altLang="zh-CN" dirty="0"/>
            <a:t>.jpg</a:t>
          </a:r>
          <a:endParaRPr lang="zh-CN" altLang="en-US" dirty="0"/>
        </a:p>
      </dgm:t>
    </dgm:pt>
    <dgm:pt modelId="{2DD2BFCD-61A5-4DE4-A80C-3343B82266FC}" type="parTrans" cxnId="{48084F1E-7DE2-4366-8CC7-9E13EA513AE5}">
      <dgm:prSet/>
      <dgm:spPr/>
      <dgm:t>
        <a:bodyPr/>
        <a:lstStyle/>
        <a:p>
          <a:endParaRPr lang="zh-CN" altLang="en-US"/>
        </a:p>
      </dgm:t>
    </dgm:pt>
    <dgm:pt modelId="{92B713B5-C649-49C6-9472-892A9AA655E8}" type="sibTrans" cxnId="{48084F1E-7DE2-4366-8CC7-9E13EA513AE5}">
      <dgm:prSet/>
      <dgm:spPr/>
      <dgm:t>
        <a:bodyPr/>
        <a:lstStyle/>
        <a:p>
          <a:endParaRPr lang="zh-CN" altLang="en-US"/>
        </a:p>
      </dgm:t>
    </dgm:pt>
    <dgm:pt modelId="{A6A134E6-CA81-493B-9975-0334CB0B188B}">
      <dgm:prSet phldrT="[文本]"/>
      <dgm:spPr/>
      <dgm:t>
        <a:bodyPr/>
        <a:lstStyle/>
        <a:p>
          <a:r>
            <a:rPr lang="en-US" altLang="zh-CN" dirty="0"/>
            <a:t>.mp4</a:t>
          </a:r>
          <a:endParaRPr lang="zh-CN" altLang="en-US" dirty="0"/>
        </a:p>
      </dgm:t>
    </dgm:pt>
    <dgm:pt modelId="{EFBF75CC-07C5-46D3-B115-8F17A058690F}" type="parTrans" cxnId="{795BFE7D-3022-47CC-9ED8-977F8BE4212C}">
      <dgm:prSet/>
      <dgm:spPr/>
      <dgm:t>
        <a:bodyPr/>
        <a:lstStyle/>
        <a:p>
          <a:endParaRPr lang="zh-CN" altLang="en-US"/>
        </a:p>
      </dgm:t>
    </dgm:pt>
    <dgm:pt modelId="{723A9DD2-4065-411C-AC78-1F3FD726688F}" type="sibTrans" cxnId="{795BFE7D-3022-47CC-9ED8-977F8BE4212C}">
      <dgm:prSet/>
      <dgm:spPr/>
      <dgm:t>
        <a:bodyPr/>
        <a:lstStyle/>
        <a:p>
          <a:endParaRPr lang="zh-CN" altLang="en-US"/>
        </a:p>
      </dgm:t>
    </dgm:pt>
    <dgm:pt modelId="{6F3D5BCC-3B8A-4E29-9A7C-5247B5C5B1F8}">
      <dgm:prSet phldrT="[文本]"/>
      <dgm:spPr/>
      <dgm:t>
        <a:bodyPr/>
        <a:lstStyle/>
        <a:p>
          <a:r>
            <a:rPr lang="en-US" altLang="zh-CN" dirty="0"/>
            <a:t>.</a:t>
          </a:r>
          <a:r>
            <a:rPr lang="en-US" altLang="zh-CN" dirty="0" err="1"/>
            <a:t>avi</a:t>
          </a:r>
          <a:endParaRPr lang="zh-CN" altLang="en-US" dirty="0"/>
        </a:p>
      </dgm:t>
    </dgm:pt>
    <dgm:pt modelId="{B9860A05-2A79-4288-9EED-F3611370F102}" type="parTrans" cxnId="{8F764FED-54C4-4FA8-B518-59BA30105EFC}">
      <dgm:prSet/>
      <dgm:spPr/>
      <dgm:t>
        <a:bodyPr/>
        <a:lstStyle/>
        <a:p>
          <a:endParaRPr lang="zh-CN" altLang="en-US"/>
        </a:p>
      </dgm:t>
    </dgm:pt>
    <dgm:pt modelId="{D012279D-0454-4817-AB25-8678798BDF55}" type="sibTrans" cxnId="{8F764FED-54C4-4FA8-B518-59BA30105EFC}">
      <dgm:prSet/>
      <dgm:spPr/>
      <dgm:t>
        <a:bodyPr/>
        <a:lstStyle/>
        <a:p>
          <a:endParaRPr lang="zh-CN" altLang="en-US"/>
        </a:p>
      </dgm:t>
    </dgm:pt>
    <dgm:pt modelId="{17303BE3-967B-46A6-BB46-0545096264B0}" type="pres">
      <dgm:prSet presAssocID="{B9466DB0-F449-4DF5-B6F6-B4F7BCD64A43}" presName="diagram" presStyleCnt="0">
        <dgm:presLayoutVars>
          <dgm:dir/>
          <dgm:resizeHandles val="exact"/>
        </dgm:presLayoutVars>
      </dgm:prSet>
      <dgm:spPr/>
    </dgm:pt>
    <dgm:pt modelId="{9C415FBA-B798-4A30-B3D7-5BC4BCF8B528}" type="pres">
      <dgm:prSet presAssocID="{5CC72219-9DF9-4068-B5E0-0D503952B334}" presName="node" presStyleLbl="node1" presStyleIdx="0" presStyleCnt="6">
        <dgm:presLayoutVars>
          <dgm:bulletEnabled val="1"/>
        </dgm:presLayoutVars>
      </dgm:prSet>
      <dgm:spPr/>
    </dgm:pt>
    <dgm:pt modelId="{B4E9EF8E-C577-4708-A69B-78A389C37C4B}" type="pres">
      <dgm:prSet presAssocID="{4462E1FB-A34E-4962-9974-21AF296D4C12}" presName="sibTrans" presStyleCnt="0"/>
      <dgm:spPr/>
    </dgm:pt>
    <dgm:pt modelId="{8D4248B4-16B7-42AB-BF15-2B07D6E35120}" type="pres">
      <dgm:prSet presAssocID="{E130ED51-DFD2-4BC8-830D-C591B589B15B}" presName="node" presStyleLbl="node1" presStyleIdx="1" presStyleCnt="6">
        <dgm:presLayoutVars>
          <dgm:bulletEnabled val="1"/>
        </dgm:presLayoutVars>
      </dgm:prSet>
      <dgm:spPr/>
    </dgm:pt>
    <dgm:pt modelId="{FA249956-3371-4549-BBD5-98AA6BCAA01E}" type="pres">
      <dgm:prSet presAssocID="{CDBB176E-4559-432D-8BFE-765F1DAB1FB7}" presName="sibTrans" presStyleCnt="0"/>
      <dgm:spPr/>
    </dgm:pt>
    <dgm:pt modelId="{CDD25AFB-D98E-4FBE-847E-2158DE2FE122}" type="pres">
      <dgm:prSet presAssocID="{642F35EB-9D06-4D11-883D-7D9B52E02D61}" presName="node" presStyleLbl="node1" presStyleIdx="2" presStyleCnt="6">
        <dgm:presLayoutVars>
          <dgm:bulletEnabled val="1"/>
        </dgm:presLayoutVars>
      </dgm:prSet>
      <dgm:spPr/>
    </dgm:pt>
    <dgm:pt modelId="{C981FC9B-2FA2-4E0D-8108-FB2D119149F5}" type="pres">
      <dgm:prSet presAssocID="{17052F18-8A31-4601-BBD1-B72FB35467DF}" presName="sibTrans" presStyleCnt="0"/>
      <dgm:spPr/>
    </dgm:pt>
    <dgm:pt modelId="{A287FE17-6299-44C0-81E6-FFD8C57F1B5C}" type="pres">
      <dgm:prSet presAssocID="{579F615D-1DDE-4F9C-A4A4-666A2B8BF7B0}" presName="node" presStyleLbl="node1" presStyleIdx="3" presStyleCnt="6">
        <dgm:presLayoutVars>
          <dgm:bulletEnabled val="1"/>
        </dgm:presLayoutVars>
      </dgm:prSet>
      <dgm:spPr/>
    </dgm:pt>
    <dgm:pt modelId="{C04BEC9C-9FD0-4C87-8E2B-7331B5F997A5}" type="pres">
      <dgm:prSet presAssocID="{92B713B5-C649-49C6-9472-892A9AA655E8}" presName="sibTrans" presStyleCnt="0"/>
      <dgm:spPr/>
    </dgm:pt>
    <dgm:pt modelId="{482A4FD0-7791-4770-A67D-F5CC0365B8CE}" type="pres">
      <dgm:prSet presAssocID="{A6A134E6-CA81-493B-9975-0334CB0B188B}" presName="node" presStyleLbl="node1" presStyleIdx="4" presStyleCnt="6">
        <dgm:presLayoutVars>
          <dgm:bulletEnabled val="1"/>
        </dgm:presLayoutVars>
      </dgm:prSet>
      <dgm:spPr/>
    </dgm:pt>
    <dgm:pt modelId="{DFCC34DD-1437-4D5C-9551-4EC07B311BE8}" type="pres">
      <dgm:prSet presAssocID="{723A9DD2-4065-411C-AC78-1F3FD726688F}" presName="sibTrans" presStyleCnt="0"/>
      <dgm:spPr/>
    </dgm:pt>
    <dgm:pt modelId="{7958F889-D07F-4E35-B2E1-DAAFECCC0F5E}" type="pres">
      <dgm:prSet presAssocID="{6F3D5BCC-3B8A-4E29-9A7C-5247B5C5B1F8}" presName="node" presStyleLbl="node1" presStyleIdx="5" presStyleCnt="6">
        <dgm:presLayoutVars>
          <dgm:bulletEnabled val="1"/>
        </dgm:presLayoutVars>
      </dgm:prSet>
      <dgm:spPr/>
    </dgm:pt>
  </dgm:ptLst>
  <dgm:cxnLst>
    <dgm:cxn modelId="{A8AC291A-79E0-40A3-88C7-52A5FA33500C}" type="presOf" srcId="{E130ED51-DFD2-4BC8-830D-C591B589B15B}" destId="{8D4248B4-16B7-42AB-BF15-2B07D6E35120}" srcOrd="0" destOrd="0" presId="urn:microsoft.com/office/officeart/2005/8/layout/default"/>
    <dgm:cxn modelId="{48084F1E-7DE2-4366-8CC7-9E13EA513AE5}" srcId="{B9466DB0-F449-4DF5-B6F6-B4F7BCD64A43}" destId="{579F615D-1DDE-4F9C-A4A4-666A2B8BF7B0}" srcOrd="3" destOrd="0" parTransId="{2DD2BFCD-61A5-4DE4-A80C-3343B82266FC}" sibTransId="{92B713B5-C649-49C6-9472-892A9AA655E8}"/>
    <dgm:cxn modelId="{FC75FB25-C067-47E0-8633-C43BF55C60FB}" type="presOf" srcId="{642F35EB-9D06-4D11-883D-7D9B52E02D61}" destId="{CDD25AFB-D98E-4FBE-847E-2158DE2FE122}" srcOrd="0" destOrd="0" presId="urn:microsoft.com/office/officeart/2005/8/layout/default"/>
    <dgm:cxn modelId="{15A72327-57AA-47E8-B61C-57BD3EC2D4CF}" srcId="{B9466DB0-F449-4DF5-B6F6-B4F7BCD64A43}" destId="{642F35EB-9D06-4D11-883D-7D9B52E02D61}" srcOrd="2" destOrd="0" parTransId="{81BF5C72-5F5E-4869-ADEC-9CE2DB4A11E0}" sibTransId="{17052F18-8A31-4601-BBD1-B72FB35467DF}"/>
    <dgm:cxn modelId="{A113A063-253C-4A75-821F-6FF3886EF553}" type="presOf" srcId="{6F3D5BCC-3B8A-4E29-9A7C-5247B5C5B1F8}" destId="{7958F889-D07F-4E35-B2E1-DAAFECCC0F5E}" srcOrd="0" destOrd="0" presId="urn:microsoft.com/office/officeart/2005/8/layout/default"/>
    <dgm:cxn modelId="{702AB267-3737-43F2-914C-6A82A2622C35}" type="presOf" srcId="{B9466DB0-F449-4DF5-B6F6-B4F7BCD64A43}" destId="{17303BE3-967B-46A6-BB46-0545096264B0}" srcOrd="0" destOrd="0" presId="urn:microsoft.com/office/officeart/2005/8/layout/default"/>
    <dgm:cxn modelId="{0609934C-A560-4D8F-9FC2-6186D49B6DF7}" type="presOf" srcId="{A6A134E6-CA81-493B-9975-0334CB0B188B}" destId="{482A4FD0-7791-4770-A67D-F5CC0365B8CE}" srcOrd="0" destOrd="0" presId="urn:microsoft.com/office/officeart/2005/8/layout/default"/>
    <dgm:cxn modelId="{6A6ED976-74CD-450F-8F8E-9A3DAEA3E66E}" type="presOf" srcId="{5CC72219-9DF9-4068-B5E0-0D503952B334}" destId="{9C415FBA-B798-4A30-B3D7-5BC4BCF8B528}" srcOrd="0" destOrd="0" presId="urn:microsoft.com/office/officeart/2005/8/layout/default"/>
    <dgm:cxn modelId="{795BFE7D-3022-47CC-9ED8-977F8BE4212C}" srcId="{B9466DB0-F449-4DF5-B6F6-B4F7BCD64A43}" destId="{A6A134E6-CA81-493B-9975-0334CB0B188B}" srcOrd="4" destOrd="0" parTransId="{EFBF75CC-07C5-46D3-B115-8F17A058690F}" sibTransId="{723A9DD2-4065-411C-AC78-1F3FD726688F}"/>
    <dgm:cxn modelId="{8F87B393-B3B1-4926-A77E-A509B7DDC844}" type="presOf" srcId="{579F615D-1DDE-4F9C-A4A4-666A2B8BF7B0}" destId="{A287FE17-6299-44C0-81E6-FFD8C57F1B5C}" srcOrd="0" destOrd="0" presId="urn:microsoft.com/office/officeart/2005/8/layout/default"/>
    <dgm:cxn modelId="{826BFBAB-C745-4E55-8679-8AE731CE6A1E}" srcId="{B9466DB0-F449-4DF5-B6F6-B4F7BCD64A43}" destId="{E130ED51-DFD2-4BC8-830D-C591B589B15B}" srcOrd="1" destOrd="0" parTransId="{56F2061A-7B8A-42AE-982B-CA34A7935A53}" sibTransId="{CDBB176E-4559-432D-8BFE-765F1DAB1FB7}"/>
    <dgm:cxn modelId="{42A8C0BC-7068-43AD-AB4D-824436A81C4E}" srcId="{B9466DB0-F449-4DF5-B6F6-B4F7BCD64A43}" destId="{5CC72219-9DF9-4068-B5E0-0D503952B334}" srcOrd="0" destOrd="0" parTransId="{1DA6C770-2899-4EEE-879C-7DDF2E92E2C2}" sibTransId="{4462E1FB-A34E-4962-9974-21AF296D4C12}"/>
    <dgm:cxn modelId="{8F764FED-54C4-4FA8-B518-59BA30105EFC}" srcId="{B9466DB0-F449-4DF5-B6F6-B4F7BCD64A43}" destId="{6F3D5BCC-3B8A-4E29-9A7C-5247B5C5B1F8}" srcOrd="5" destOrd="0" parTransId="{B9860A05-2A79-4288-9EED-F3611370F102}" sibTransId="{D012279D-0454-4817-AB25-8678798BDF55}"/>
    <dgm:cxn modelId="{61C504E6-8D03-4D00-978C-059605F7944B}" type="presParOf" srcId="{17303BE3-967B-46A6-BB46-0545096264B0}" destId="{9C415FBA-B798-4A30-B3D7-5BC4BCF8B528}" srcOrd="0" destOrd="0" presId="urn:microsoft.com/office/officeart/2005/8/layout/default"/>
    <dgm:cxn modelId="{61F11019-B1C2-4708-B064-938E03CA9411}" type="presParOf" srcId="{17303BE3-967B-46A6-BB46-0545096264B0}" destId="{B4E9EF8E-C577-4708-A69B-78A389C37C4B}" srcOrd="1" destOrd="0" presId="urn:microsoft.com/office/officeart/2005/8/layout/default"/>
    <dgm:cxn modelId="{619BB680-AD66-4863-9E69-AC3D46846AA3}" type="presParOf" srcId="{17303BE3-967B-46A6-BB46-0545096264B0}" destId="{8D4248B4-16B7-42AB-BF15-2B07D6E35120}" srcOrd="2" destOrd="0" presId="urn:microsoft.com/office/officeart/2005/8/layout/default"/>
    <dgm:cxn modelId="{5DB0BB69-0418-4030-B0A0-D4F8B0572D24}" type="presParOf" srcId="{17303BE3-967B-46A6-BB46-0545096264B0}" destId="{FA249956-3371-4549-BBD5-98AA6BCAA01E}" srcOrd="3" destOrd="0" presId="urn:microsoft.com/office/officeart/2005/8/layout/default"/>
    <dgm:cxn modelId="{FF096B50-FA26-4BD8-B2FB-8F54E5B3B372}" type="presParOf" srcId="{17303BE3-967B-46A6-BB46-0545096264B0}" destId="{CDD25AFB-D98E-4FBE-847E-2158DE2FE122}" srcOrd="4" destOrd="0" presId="urn:microsoft.com/office/officeart/2005/8/layout/default"/>
    <dgm:cxn modelId="{4935A402-7EB1-499E-8726-D20E1988BA5E}" type="presParOf" srcId="{17303BE3-967B-46A6-BB46-0545096264B0}" destId="{C981FC9B-2FA2-4E0D-8108-FB2D119149F5}" srcOrd="5" destOrd="0" presId="urn:microsoft.com/office/officeart/2005/8/layout/default"/>
    <dgm:cxn modelId="{AAC0E342-B276-4E93-A30D-64149C6976B4}" type="presParOf" srcId="{17303BE3-967B-46A6-BB46-0545096264B0}" destId="{A287FE17-6299-44C0-81E6-FFD8C57F1B5C}" srcOrd="6" destOrd="0" presId="urn:microsoft.com/office/officeart/2005/8/layout/default"/>
    <dgm:cxn modelId="{A6175758-4ECD-4700-80B9-74BC56D270A1}" type="presParOf" srcId="{17303BE3-967B-46A6-BB46-0545096264B0}" destId="{C04BEC9C-9FD0-4C87-8E2B-7331B5F997A5}" srcOrd="7" destOrd="0" presId="urn:microsoft.com/office/officeart/2005/8/layout/default"/>
    <dgm:cxn modelId="{B43C6E65-95A7-4E59-A27F-80190C40CAC4}" type="presParOf" srcId="{17303BE3-967B-46A6-BB46-0545096264B0}" destId="{482A4FD0-7791-4770-A67D-F5CC0365B8CE}" srcOrd="8" destOrd="0" presId="urn:microsoft.com/office/officeart/2005/8/layout/default"/>
    <dgm:cxn modelId="{F7364536-EE98-4CF5-96BF-3B679943F58F}" type="presParOf" srcId="{17303BE3-967B-46A6-BB46-0545096264B0}" destId="{DFCC34DD-1437-4D5C-9551-4EC07B311BE8}" srcOrd="9" destOrd="0" presId="urn:microsoft.com/office/officeart/2005/8/layout/default"/>
    <dgm:cxn modelId="{21A5B5A4-07C1-499E-A7D7-BC18E162B72B}" type="presParOf" srcId="{17303BE3-967B-46A6-BB46-0545096264B0}" destId="{7958F889-D07F-4E35-B2E1-DAAFECCC0F5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EC5EB-4E84-4C3B-BBC4-01B12C0237A3}">
      <dsp:nvSpPr>
        <dsp:cNvPr id="0" name=""/>
        <dsp:cNvSpPr/>
      </dsp:nvSpPr>
      <dsp:spPr>
        <a:xfrm>
          <a:off x="0" y="0"/>
          <a:ext cx="4100855" cy="10585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输入</a:t>
          </a:r>
        </a:p>
      </dsp:txBody>
      <dsp:txXfrm>
        <a:off x="31003" y="31003"/>
        <a:ext cx="2958632" cy="996511"/>
      </dsp:txXfrm>
    </dsp:sp>
    <dsp:sp modelId="{5C5A1BAA-6E8E-47E8-9823-28FC5A2C1D72}">
      <dsp:nvSpPr>
        <dsp:cNvPr id="0" name=""/>
        <dsp:cNvSpPr/>
      </dsp:nvSpPr>
      <dsp:spPr>
        <a:xfrm>
          <a:off x="361840" y="1234937"/>
          <a:ext cx="4100855" cy="1058517"/>
        </a:xfrm>
        <a:prstGeom prst="roundRect">
          <a:avLst>
            <a:gd name="adj" fmla="val 10000"/>
          </a:avLst>
        </a:prstGeom>
        <a:solidFill>
          <a:schemeClr val="accent5">
            <a:hueOff val="-6490031"/>
            <a:satOff val="3463"/>
            <a:lumOff val="-1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处理</a:t>
          </a:r>
        </a:p>
      </dsp:txBody>
      <dsp:txXfrm>
        <a:off x="392843" y="1265940"/>
        <a:ext cx="2988972" cy="996511"/>
      </dsp:txXfrm>
    </dsp:sp>
    <dsp:sp modelId="{C0B96C5E-0E40-40F0-A259-9F58013BB8C5}">
      <dsp:nvSpPr>
        <dsp:cNvPr id="0" name=""/>
        <dsp:cNvSpPr/>
      </dsp:nvSpPr>
      <dsp:spPr>
        <a:xfrm>
          <a:off x="723680" y="2469874"/>
          <a:ext cx="4100855" cy="1058517"/>
        </a:xfrm>
        <a:prstGeom prst="roundRect">
          <a:avLst>
            <a:gd name="adj" fmla="val 10000"/>
          </a:avLst>
        </a:prstGeom>
        <a:solidFill>
          <a:schemeClr val="accent5">
            <a:hueOff val="-12980063"/>
            <a:satOff val="6926"/>
            <a:lumOff val="-3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输出</a:t>
          </a:r>
        </a:p>
      </dsp:txBody>
      <dsp:txXfrm>
        <a:off x="754683" y="2500877"/>
        <a:ext cx="2988972" cy="996511"/>
      </dsp:txXfrm>
    </dsp:sp>
    <dsp:sp modelId="{46A8517B-8C33-459E-BE73-2EEF410C41E1}">
      <dsp:nvSpPr>
        <dsp:cNvPr id="0" name=""/>
        <dsp:cNvSpPr/>
      </dsp:nvSpPr>
      <dsp:spPr>
        <a:xfrm>
          <a:off x="3412819" y="802709"/>
          <a:ext cx="688036" cy="68803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100" kern="1200"/>
        </a:p>
      </dsp:txBody>
      <dsp:txXfrm>
        <a:off x="3567627" y="802709"/>
        <a:ext cx="378420" cy="517747"/>
      </dsp:txXfrm>
    </dsp:sp>
    <dsp:sp modelId="{749C0D61-DC99-4B8C-BA1B-F9068515F41B}">
      <dsp:nvSpPr>
        <dsp:cNvPr id="0" name=""/>
        <dsp:cNvSpPr/>
      </dsp:nvSpPr>
      <dsp:spPr>
        <a:xfrm>
          <a:off x="3774659" y="2030589"/>
          <a:ext cx="688036" cy="68803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3109442"/>
            <a:satOff val="-6090"/>
            <a:lumOff val="-698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100" kern="1200"/>
        </a:p>
      </dsp:txBody>
      <dsp:txXfrm>
        <a:off x="3929467" y="2030589"/>
        <a:ext cx="378420" cy="5177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15FBA-B798-4A30-B3D7-5BC4BCF8B528}">
      <dsp:nvSpPr>
        <dsp:cNvPr id="0" name=""/>
        <dsp:cNvSpPr/>
      </dsp:nvSpPr>
      <dsp:spPr>
        <a:xfrm>
          <a:off x="0" y="539996"/>
          <a:ext cx="2346469" cy="14078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.exe</a:t>
          </a:r>
          <a:endParaRPr lang="zh-CN" altLang="en-US" sz="6500" kern="1200" dirty="0"/>
        </a:p>
      </dsp:txBody>
      <dsp:txXfrm>
        <a:off x="0" y="539996"/>
        <a:ext cx="2346469" cy="1407881"/>
      </dsp:txXfrm>
    </dsp:sp>
    <dsp:sp modelId="{8D4248B4-16B7-42AB-BF15-2B07D6E35120}">
      <dsp:nvSpPr>
        <dsp:cNvPr id="0" name=""/>
        <dsp:cNvSpPr/>
      </dsp:nvSpPr>
      <dsp:spPr>
        <a:xfrm>
          <a:off x="2581115" y="539996"/>
          <a:ext cx="2346469" cy="1407881"/>
        </a:xfrm>
        <a:prstGeom prst="rect">
          <a:avLst/>
        </a:prstGeom>
        <a:solidFill>
          <a:schemeClr val="accent5">
            <a:hueOff val="-2596013"/>
            <a:satOff val="1385"/>
            <a:lumOff val="-6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.txt</a:t>
          </a:r>
          <a:endParaRPr lang="zh-CN" altLang="en-US" sz="6500" kern="1200" dirty="0"/>
        </a:p>
      </dsp:txBody>
      <dsp:txXfrm>
        <a:off x="2581115" y="539996"/>
        <a:ext cx="2346469" cy="1407881"/>
      </dsp:txXfrm>
    </dsp:sp>
    <dsp:sp modelId="{CDD25AFB-D98E-4FBE-847E-2158DE2FE122}">
      <dsp:nvSpPr>
        <dsp:cNvPr id="0" name=""/>
        <dsp:cNvSpPr/>
      </dsp:nvSpPr>
      <dsp:spPr>
        <a:xfrm>
          <a:off x="5162231" y="539996"/>
          <a:ext cx="2346469" cy="1407881"/>
        </a:xfrm>
        <a:prstGeom prst="rect">
          <a:avLst/>
        </a:prstGeom>
        <a:solidFill>
          <a:schemeClr val="accent5">
            <a:hueOff val="-5192025"/>
            <a:satOff val="2770"/>
            <a:lumOff val="-12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.</a:t>
          </a:r>
          <a:r>
            <a:rPr lang="en-US" altLang="zh-CN" sz="6500" kern="1200" dirty="0" err="1"/>
            <a:t>ppt</a:t>
          </a:r>
          <a:endParaRPr lang="zh-CN" altLang="en-US" sz="6500" kern="1200" dirty="0"/>
        </a:p>
      </dsp:txBody>
      <dsp:txXfrm>
        <a:off x="5162231" y="539996"/>
        <a:ext cx="2346469" cy="1407881"/>
      </dsp:txXfrm>
    </dsp:sp>
    <dsp:sp modelId="{A287FE17-6299-44C0-81E6-FFD8C57F1B5C}">
      <dsp:nvSpPr>
        <dsp:cNvPr id="0" name=""/>
        <dsp:cNvSpPr/>
      </dsp:nvSpPr>
      <dsp:spPr>
        <a:xfrm>
          <a:off x="0" y="2182524"/>
          <a:ext cx="2346469" cy="1407881"/>
        </a:xfrm>
        <a:prstGeom prst="rect">
          <a:avLst/>
        </a:prstGeom>
        <a:solidFill>
          <a:schemeClr val="accent5">
            <a:hueOff val="-7788038"/>
            <a:satOff val="4156"/>
            <a:lumOff val="-18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.jpg</a:t>
          </a:r>
          <a:endParaRPr lang="zh-CN" altLang="en-US" sz="6500" kern="1200" dirty="0"/>
        </a:p>
      </dsp:txBody>
      <dsp:txXfrm>
        <a:off x="0" y="2182524"/>
        <a:ext cx="2346469" cy="1407881"/>
      </dsp:txXfrm>
    </dsp:sp>
    <dsp:sp modelId="{482A4FD0-7791-4770-A67D-F5CC0365B8CE}">
      <dsp:nvSpPr>
        <dsp:cNvPr id="0" name=""/>
        <dsp:cNvSpPr/>
      </dsp:nvSpPr>
      <dsp:spPr>
        <a:xfrm>
          <a:off x="2581115" y="2182524"/>
          <a:ext cx="2346469" cy="1407881"/>
        </a:xfrm>
        <a:prstGeom prst="rect">
          <a:avLst/>
        </a:prstGeom>
        <a:solidFill>
          <a:schemeClr val="accent5">
            <a:hueOff val="-10384050"/>
            <a:satOff val="5541"/>
            <a:lumOff val="-24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.mp4</a:t>
          </a:r>
          <a:endParaRPr lang="zh-CN" altLang="en-US" sz="6500" kern="1200" dirty="0"/>
        </a:p>
      </dsp:txBody>
      <dsp:txXfrm>
        <a:off x="2581115" y="2182524"/>
        <a:ext cx="2346469" cy="1407881"/>
      </dsp:txXfrm>
    </dsp:sp>
    <dsp:sp modelId="{7958F889-D07F-4E35-B2E1-DAAFECCC0F5E}">
      <dsp:nvSpPr>
        <dsp:cNvPr id="0" name=""/>
        <dsp:cNvSpPr/>
      </dsp:nvSpPr>
      <dsp:spPr>
        <a:xfrm>
          <a:off x="5162231" y="2182524"/>
          <a:ext cx="2346469" cy="1407881"/>
        </a:xfrm>
        <a:prstGeom prst="rect">
          <a:avLst/>
        </a:prstGeom>
        <a:solidFill>
          <a:schemeClr val="accent5">
            <a:hueOff val="-12980063"/>
            <a:satOff val="6926"/>
            <a:lumOff val="-3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.</a:t>
          </a:r>
          <a:r>
            <a:rPr lang="en-US" altLang="zh-CN" sz="6500" kern="1200" dirty="0" err="1"/>
            <a:t>avi</a:t>
          </a:r>
          <a:endParaRPr lang="zh-CN" altLang="en-US" sz="6500" kern="1200" dirty="0"/>
        </a:p>
      </dsp:txBody>
      <dsp:txXfrm>
        <a:off x="5162231" y="2182524"/>
        <a:ext cx="2346469" cy="1407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32BA2EE-E0F2-46FF-B0D6-96EBFB557C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44CDEC-136F-45CA-95F6-A5642AAFB91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2910B46C-B320-422E-86E1-93AE5650C148}" type="datetimeFigureOut">
              <a:rPr lang="zh-CN" altLang="en-US"/>
              <a:pPr>
                <a:defRPr/>
              </a:pPr>
              <a:t>2019/7/5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8235528-ED29-4283-98CE-5A64C931F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3A81828-BA49-4188-876F-42436E09E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68C665-3C16-4789-87F5-553E2A45C9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48548B-FD5F-4925-BD7E-AC5ACD548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72828988-1817-423B-8E53-62C855BF14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207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784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412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3474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9783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189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6026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6824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63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890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051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:a16="http://schemas.microsoft.com/office/drawing/2014/main" id="{038C93D4-DFA8-40B7-9E0B-C04DD42C2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CF236391-5312-40CC-BAF5-6384655D7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单55hJ辑母版标题样式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1B3ECEC7-514D-477C-8FF4-55BDB32ED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>
                <a:sym typeface="Comic Sans MS" panose="030F0702030302020204" pitchFamily="66" charset="0"/>
              </a:rPr>
              <a:t>””</a:t>
            </a:r>
            <a:endParaRPr lang="zh-CN" altLang="zh-CN">
              <a:sym typeface="Comic Sans MS" panose="030F0702030302020204" pitchFamily="66" charset="0"/>
            </a:endParaRPr>
          </a:p>
          <a:p>
            <a:pPr lvl="1"/>
            <a:r>
              <a:rPr lang="zh-CN" altLang="zh-CN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D186EBA6-70B0-435A-8671-306F8908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零基础入门学习</a:t>
            </a:r>
            <a:r>
              <a:rPr lang="en-US" altLang="zh-CN"/>
              <a:t>Python</a:t>
            </a:r>
            <a:endParaRPr lang="zh-CN" altLang="en-US"/>
          </a:p>
        </p:txBody>
      </p:sp>
      <p:sp>
        <p:nvSpPr>
          <p:cNvPr id="3075" name="内容占位符 2">
            <a:extLst>
              <a:ext uri="{FF2B5EF4-FFF2-40B4-BE49-F238E27FC236}">
                <a16:creationId xmlns:a16="http://schemas.microsoft.com/office/drawing/2014/main" id="{C6911CED-32B8-4BA1-A7BD-A35E2A138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/>
              <a:t>Change</a:t>
            </a:r>
            <a:r>
              <a:rPr lang="zh-CN" altLang="en-US"/>
              <a:t> the world by 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E4B6CF49-9345-48E4-889A-F14BE662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因为懂你，所以永恒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11CCEB2-3A72-4012-972E-39F51FCAED21}"/>
              </a:ext>
            </a:extLst>
          </p:cNvPr>
          <p:cNvGraphicFramePr/>
          <p:nvPr/>
        </p:nvGraphicFramePr>
        <p:xfrm>
          <a:off x="2195736" y="2132856"/>
          <a:ext cx="4824536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07E6BA3-BF2E-4D16-B112-03986E37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因为懂你，所以永恒</a:t>
            </a:r>
          </a:p>
        </p:txBody>
      </p:sp>
      <p:grpSp>
        <p:nvGrpSpPr>
          <p:cNvPr id="5123" name="组合 8">
            <a:extLst>
              <a:ext uri="{FF2B5EF4-FFF2-40B4-BE49-F238E27FC236}">
                <a16:creationId xmlns:a16="http://schemas.microsoft.com/office/drawing/2014/main" id="{879A2108-60D1-42BF-BF15-2CA2E2F436BF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3314700"/>
            <a:ext cx="6842125" cy="1244600"/>
            <a:chOff x="1259632" y="3315407"/>
            <a:chExt cx="6840760" cy="1243625"/>
          </a:xfrm>
        </p:grpSpPr>
        <p:sp>
          <p:nvSpPr>
            <p:cNvPr id="5" name="流程图: 磁盘 4">
              <a:extLst>
                <a:ext uri="{FF2B5EF4-FFF2-40B4-BE49-F238E27FC236}">
                  <a16:creationId xmlns:a16="http://schemas.microsoft.com/office/drawing/2014/main" id="{AB3E0DD2-75E2-4037-B6E9-30FC48A4215D}"/>
                </a:ext>
              </a:extLst>
            </p:cNvPr>
            <p:cNvSpPr/>
            <p:nvPr/>
          </p:nvSpPr>
          <p:spPr>
            <a:xfrm>
              <a:off x="6011659" y="3315407"/>
              <a:ext cx="2088733" cy="12436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流程图: 文档 5">
              <a:extLst>
                <a:ext uri="{FF2B5EF4-FFF2-40B4-BE49-F238E27FC236}">
                  <a16:creationId xmlns:a16="http://schemas.microsoft.com/office/drawing/2014/main" id="{8374A8B4-C297-44F4-A261-F7C607EE8390}"/>
                </a:ext>
              </a:extLst>
            </p:cNvPr>
            <p:cNvSpPr/>
            <p:nvPr/>
          </p:nvSpPr>
          <p:spPr>
            <a:xfrm>
              <a:off x="1259632" y="3334442"/>
              <a:ext cx="1584009" cy="122459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050" dirty="0"/>
                <a:t>print(I love </a:t>
              </a:r>
              <a:r>
                <a:rPr lang="en-US" altLang="zh-CN" sz="1050" dirty="0" err="1"/>
                <a:t>FishC</a:t>
              </a:r>
              <a:r>
                <a:rPr lang="en-US" altLang="zh-CN" sz="1050" dirty="0"/>
                <a:t>)</a:t>
              </a:r>
            </a:p>
            <a:p>
              <a:pPr algn="ctr">
                <a:defRPr/>
              </a:pPr>
              <a:endParaRPr lang="en-US" altLang="zh-CN" sz="1050" dirty="0"/>
            </a:p>
            <a:p>
              <a:pPr algn="ctr">
                <a:defRPr/>
              </a:pPr>
              <a:endParaRPr lang="en-US" altLang="zh-CN" sz="1050" dirty="0"/>
            </a:p>
            <a:p>
              <a:pPr algn="ctr">
                <a:defRPr/>
              </a:pPr>
              <a:endParaRPr lang="en-US" altLang="zh-CN" sz="1050" dirty="0"/>
            </a:p>
            <a:p>
              <a:pPr algn="ctr">
                <a:defRPr/>
              </a:pPr>
              <a:endParaRPr lang="zh-CN" altLang="en-US" sz="1050" dirty="0"/>
            </a:p>
          </p:txBody>
        </p:sp>
        <p:sp>
          <p:nvSpPr>
            <p:cNvPr id="8" name="虚尾箭头 7">
              <a:extLst>
                <a:ext uri="{FF2B5EF4-FFF2-40B4-BE49-F238E27FC236}">
                  <a16:creationId xmlns:a16="http://schemas.microsoft.com/office/drawing/2014/main" id="{19C91B6B-2CA4-4D7D-86C0-81F2600738AE}"/>
                </a:ext>
              </a:extLst>
            </p:cNvPr>
            <p:cNvSpPr/>
            <p:nvPr/>
          </p:nvSpPr>
          <p:spPr>
            <a:xfrm>
              <a:off x="3203931" y="3623141"/>
              <a:ext cx="2447437" cy="647193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Ctrl + s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4AAD281F-4582-471C-B286-876DB307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什么是文件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79B5529-E4BE-48F5-B19D-322AFE26BB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5576" y="1772816"/>
          <a:ext cx="7508701" cy="4130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D7AF985C-EA28-4BE5-8021-731C8507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打开文件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95049B5-10F0-46ED-8B93-4752F5D967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088" y="1773238"/>
          <a:ext cx="7416800" cy="410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9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打开模式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执行操作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'r'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以只读方式打开文件（默认）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9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'w'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以写入的方式打开文件，会覆盖已存在的文件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'x'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如果文件已经存在，使用此模式打开将引发异常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'a'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以写入模式打开，如果文件存在，则在末尾追加写入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'b'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以二进制模式打开文件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't'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以文本模式打开（默认）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'+'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可读写模式（可添加到其他模式中使用）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'U'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通用换行符支持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6833BE2-0742-400A-9541-44063803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文件对象方法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A55AE83-DDD1-475E-9C69-BDB3E2295D46}"/>
              </a:ext>
            </a:extLst>
          </p:cNvPr>
          <p:cNvGraphicFramePr>
            <a:graphicFrameLocks/>
          </p:cNvGraphicFramePr>
          <p:nvPr/>
        </p:nvGraphicFramePr>
        <p:xfrm>
          <a:off x="827088" y="1858963"/>
          <a:ext cx="7489825" cy="401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0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文件对象方法</a:t>
                      </a:r>
                    </a:p>
                  </a:txBody>
                  <a:tcPr marL="91452" marR="91452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执行操作</a:t>
                      </a:r>
                    </a:p>
                  </a:txBody>
                  <a:tcPr marL="91452" marR="91452" marT="45724" marB="4572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f.close</a:t>
                      </a:r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()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1452" marR="91452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关闭文件</a:t>
                      </a:r>
                    </a:p>
                  </a:txBody>
                  <a:tcPr marL="91452" marR="91452" marT="45724" marB="457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f.read</a:t>
                      </a:r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(size=-1)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1452" marR="91452" marT="45724" marB="457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从文件读取</a:t>
                      </a:r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size</a:t>
                      </a:r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个字符，当未给定</a:t>
                      </a:r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size</a:t>
                      </a:r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或给定负值的时候，读取剩余的所有字符，然后作为字符串返回</a:t>
                      </a:r>
                    </a:p>
                  </a:txBody>
                  <a:tcPr marL="91452" marR="91452" marT="45724" marB="457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f.readline</a:t>
                      </a:r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()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1452" marR="91452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以写入模式打开，如果文件存在，则在末尾追加写入</a:t>
                      </a:r>
                    </a:p>
                  </a:txBody>
                  <a:tcPr marL="91452" marR="91452" marT="45724" marB="4572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f.write</a:t>
                      </a:r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</a:t>
                      </a:r>
                      <a:r>
                        <a:rPr lang="en-US" altLang="zh-CN" sz="16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str</a:t>
                      </a:r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)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1452" marR="91452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将字符串</a:t>
                      </a:r>
                      <a:r>
                        <a:rPr lang="en-US" altLang="zh-CN" sz="16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str</a:t>
                      </a:r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写入文件</a:t>
                      </a:r>
                    </a:p>
                  </a:txBody>
                  <a:tcPr marL="91452" marR="91452" marT="45724" marB="4572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f.writelines</a:t>
                      </a:r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</a:t>
                      </a:r>
                      <a:r>
                        <a:rPr lang="en-US" altLang="zh-CN" sz="16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seq</a:t>
                      </a:r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)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1452" marR="91452" marT="45724" marB="457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向文件写入字符串序列</a:t>
                      </a:r>
                      <a:r>
                        <a:rPr lang="en-US" altLang="zh-CN" sz="16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seq</a:t>
                      </a:r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，</a:t>
                      </a:r>
                      <a:r>
                        <a:rPr lang="en-US" altLang="zh-CN" sz="16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seq</a:t>
                      </a:r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应该是一个返回字符串的可迭代对象</a:t>
                      </a:r>
                    </a:p>
                  </a:txBody>
                  <a:tcPr marL="91452" marR="91452" marT="45724" marB="4572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f.seek</a:t>
                      </a:r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(offset, from)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1452" marR="91452" marT="45724" marB="457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在文件中移动文件指针，从</a:t>
                      </a:r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from</a:t>
                      </a:r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</a:t>
                      </a:r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</a:t>
                      </a:r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代表文件起始位置，</a:t>
                      </a:r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代表当前位置，</a:t>
                      </a:r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</a:t>
                      </a:r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代表文件末尾）偏移</a:t>
                      </a:r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offset</a:t>
                      </a:r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个字节</a:t>
                      </a:r>
                    </a:p>
                  </a:txBody>
                  <a:tcPr marL="91452" marR="91452" marT="45724" marB="4572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f.tell</a:t>
                      </a:r>
                      <a:r>
                        <a:rPr lang="en-US" altLang="zh-CN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()</a:t>
                      </a:r>
                      <a:endParaRPr lang="zh-CN" alt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1452" marR="91452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返回当前在文件中的位置</a:t>
                      </a:r>
                    </a:p>
                  </a:txBody>
                  <a:tcPr marL="91452" marR="91452" marT="45724" marB="4572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157297629</TotalTime>
  <Pages>0</Pages>
  <Words>302</Words>
  <Characters>0</Characters>
  <Application>Microsoft Office PowerPoint</Application>
  <DocSecurity>0</DocSecurity>
  <PresentationFormat>全屏显示(4:3)</PresentationFormat>
  <Lines>0</Lines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华康少女字体</vt:lpstr>
      <vt:lpstr>华文行楷</vt:lpstr>
      <vt:lpstr>YaHei Consolas Hybrid</vt:lpstr>
      <vt:lpstr>华文新魏</vt:lpstr>
      <vt:lpstr>Comic Sans MS</vt:lpstr>
      <vt:lpstr>Franklin Gothic Book</vt:lpstr>
      <vt:lpstr>华文楷体</vt:lpstr>
      <vt:lpstr>Calibri</vt:lpstr>
      <vt:lpstr>宋体</vt:lpstr>
      <vt:lpstr>微软雅黑 Light</vt:lpstr>
      <vt:lpstr>1_鱼C视频教程PPT背景模板</vt:lpstr>
      <vt:lpstr>零基础入门学习Python</vt:lpstr>
      <vt:lpstr>因为懂你，所以永恒</vt:lpstr>
      <vt:lpstr>因为懂你，所以永恒</vt:lpstr>
      <vt:lpstr>什么是文件</vt:lpstr>
      <vt:lpstr>打开文件</vt:lpstr>
      <vt:lpstr>文件对象方法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a35</cp:lastModifiedBy>
  <cp:revision>2227</cp:revision>
  <cp:lastPrinted>1899-12-30T00:00:00Z</cp:lastPrinted>
  <dcterms:created xsi:type="dcterms:W3CDTF">2011-08-19T21:40:59Z</dcterms:created>
  <dcterms:modified xsi:type="dcterms:W3CDTF">2019-07-05T15:52:57Z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