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B3940-77C5-43C1-9305-4FA5F3EAD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DEA8FD-CBD3-4EC1-B66D-F94FBB027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7E225-8A57-4B78-8335-69A40F7D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D7CD-BA0A-498E-8E74-59FE2B8BCFDB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40D73D-57D4-4079-9856-89428FC8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A57A6-E1A7-4ECD-A5B1-63CEE70A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1ADE-6056-4428-ACCA-23943E6BF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2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03F73-E09E-45CD-BAE1-CF8BCBC8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02F469-B699-498F-AF5A-CB9E43387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28AAE-4F2B-4BF9-8AFE-927FF10C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D7CD-BA0A-498E-8E74-59FE2B8BCFDB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E289F-F5DF-4006-8807-EF847CF1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C09C3-23CF-450E-BBAE-DA3832E1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1ADE-6056-4428-ACCA-23943E6BF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3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739C0E-698D-46F4-90CC-FC116C38C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8A6768-AE09-4DDC-8F65-A82ECC7C8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58ACB-5A13-4D6C-9D02-DDEF02B6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D7CD-BA0A-498E-8E74-59FE2B8BCFDB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498C1-10EA-4F72-A060-6DB7C20B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54C5A-5BEA-4223-BC33-193128FE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1ADE-6056-4428-ACCA-23943E6BF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81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ACBE8-0B70-45C9-9871-B16113BA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8E46E-4F0A-4DBE-B970-438C2B17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E59FA-0ACE-4116-9096-CC519206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D7CD-BA0A-498E-8E74-59FE2B8BCFDB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28F15-284C-4842-B097-40079FAB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5AD80-F778-45BA-8F97-861E2F43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1ADE-6056-4428-ACCA-23943E6BF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43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60F63-F9E5-4F6B-BFAF-D5FFA01F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8AE7D-7F16-49B4-A5BC-AE1452787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7882B-F0E4-441C-B335-7A63BF3F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D7CD-BA0A-498E-8E74-59FE2B8BCFDB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4A2C8-4113-475F-AA77-F19D2781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7F6F4-7C2A-4210-83DC-C061C73B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1ADE-6056-4428-ACCA-23943E6BF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71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6D8FE-DA64-4059-A6C6-57C56DF8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04F92-F6D0-4383-94F6-40E774A60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44AB89-EC7D-41A6-885B-1CE1C20B4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C2EE7A-DEE8-4705-83E1-004BA8D9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D7CD-BA0A-498E-8E74-59FE2B8BCFDB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8D00CE-AA90-4468-8E4C-203163F0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69579-11B5-45B0-8F22-3F70C477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1ADE-6056-4428-ACCA-23943E6BF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54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B75A2-47DA-43E0-B53F-7419E21D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5E4EE7-DE8D-42F9-818D-C618E8205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0E9F8-B708-4F8E-88C4-7EC18615E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C66283-50C7-4000-AE1C-69AA59523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332743-26BC-41CC-9E97-D8128CB3C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36F62-7995-4274-8E54-3FAA9F0D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D7CD-BA0A-498E-8E74-59FE2B8BCFDB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97B795-2BA2-4E8B-9C3C-22DBC6EB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2945E7-4057-4254-A2C7-A9B0C332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1ADE-6056-4428-ACCA-23943E6BF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85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A41C6-BA09-4834-B963-EAD1ABF1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A2D997-B813-4894-8D76-80DB98B6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D7CD-BA0A-498E-8E74-59FE2B8BCFDB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C2BA5A-62D5-46FD-A428-8C4D8830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12C79E-4820-4D91-AAA5-55DE77B7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1ADE-6056-4428-ACCA-23943E6BF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4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598FAE-4D7F-4315-B047-5796610E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D7CD-BA0A-498E-8E74-59FE2B8BCFDB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AF3FA9-BC46-45FD-8514-B2E9463F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4F7003-4BDB-4D11-AD66-B08C2F6C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1ADE-6056-4428-ACCA-23943E6BF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22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D153F-7504-43B2-9DB2-8710AEAC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C8F04-3CC0-4D7B-9351-748C564C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E3D84E-45D0-4BF5-A4AB-3052A6A49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BE555C-6FF2-4101-8165-4DE05957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D7CD-BA0A-498E-8E74-59FE2B8BCFDB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3E1E1C-6A21-44D9-9907-5D120642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BBBC8B-05CA-4456-87D4-05AA3455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1ADE-6056-4428-ACCA-23943E6BF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97580-67F0-4B23-98D1-4C4CC31B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15F8D7-3988-462A-A911-30B8850B4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5515F4-1BAB-4DB3-A9FB-62CDBEA21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0C9995-DD8F-44CF-851F-99C83F93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D7CD-BA0A-498E-8E74-59FE2B8BCFDB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F2B701-8B21-4CA5-BB01-D451267E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E29DC1-0074-4F2D-90C0-E9F543E8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C1ADE-6056-4428-ACCA-23943E6BF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8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65212B-5BF1-4C0B-B8F4-585C6FA5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E988B-2AE9-47AC-8059-7BF216852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2DD36-EF56-47AF-B735-4CF5D0084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5D7CD-BA0A-498E-8E74-59FE2B8BCFDB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7E6AC-C676-46ED-AE19-5F9582B2F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8C710-8CBB-4329-9390-9FB9636AA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C1ADE-6056-4428-ACCA-23943E6BF9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3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FA1C7-D8CB-4944-8CE0-D2AFDCC3A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594C1A-81DD-4CC3-BB26-1113D617A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ABE549-179C-407D-A757-EA0F70A7A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7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1AC4B-492B-4B05-8322-CE6C81C0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6E58A-D5BD-4E50-98E6-0B6045EB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749857-09AA-4B9A-AA7D-B8788FF91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5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F4C65-9A3F-43CC-AC94-56D07F88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F9F5A-717E-4111-8D90-9ECCEB977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559504-0188-4906-8291-4FF458A9D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8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FD5A-A1ED-4389-BC20-6A20C70D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33D37-3D60-4221-AEA0-C3DFB49E0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422504-86A7-4612-924B-477A0BE7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1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a35</dc:creator>
  <cp:lastModifiedBy>a35</cp:lastModifiedBy>
  <cp:revision>1</cp:revision>
  <dcterms:created xsi:type="dcterms:W3CDTF">2019-07-05T15:54:58Z</dcterms:created>
  <dcterms:modified xsi:type="dcterms:W3CDTF">2019-07-05T15:56:18Z</dcterms:modified>
</cp:coreProperties>
</file>