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341" r:id="rId2"/>
    <p:sldId id="342" r:id="rId3"/>
    <p:sldId id="343" r:id="rId4"/>
    <p:sldId id="344" r:id="rId5"/>
    <p:sldId id="345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7/1,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一些相关的</a:t>
            </a:r>
            <a:r>
              <a:rPr lang="en-US" altLang="zh-CN" dirty="0" smtClean="0">
                <a:latin typeface="+mn-lt"/>
              </a:rPr>
              <a:t>BIF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i="1" dirty="0" err="1" smtClean="0"/>
              <a:t>issubclass</a:t>
            </a:r>
            <a:r>
              <a:rPr lang="en-US" altLang="zh-CN" i="1" dirty="0" smtClean="0"/>
              <a:t>(class</a:t>
            </a:r>
            <a:r>
              <a:rPr lang="en-US" altLang="zh-CN" i="1" dirty="0"/>
              <a:t>, </a:t>
            </a:r>
            <a:r>
              <a:rPr lang="en-US" altLang="zh-CN" i="1" dirty="0" err="1"/>
              <a:t>classinfo</a:t>
            </a:r>
            <a:r>
              <a:rPr lang="en-US" altLang="zh-CN" i="1" dirty="0"/>
              <a:t>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6485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一些相关的</a:t>
            </a:r>
            <a:r>
              <a:rPr lang="en-US" altLang="zh-CN" dirty="0" smtClean="0">
                <a:latin typeface="+mn-lt"/>
              </a:rPr>
              <a:t>BIF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i="1" dirty="0" err="1" smtClean="0"/>
              <a:t>isinstance</a:t>
            </a:r>
            <a:r>
              <a:rPr lang="en-US" altLang="zh-CN" i="1" dirty="0" smtClean="0"/>
              <a:t>(object</a:t>
            </a:r>
            <a:r>
              <a:rPr lang="en-US" altLang="zh-CN" i="1" dirty="0"/>
              <a:t>, </a:t>
            </a:r>
            <a:r>
              <a:rPr lang="en-US" altLang="zh-CN" i="1" dirty="0" err="1"/>
              <a:t>classinfo</a:t>
            </a:r>
            <a:r>
              <a:rPr lang="en-US" altLang="zh-CN" i="1" dirty="0"/>
              <a:t>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0291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一些相关的</a:t>
            </a:r>
            <a:r>
              <a:rPr lang="en-US" altLang="zh-CN" dirty="0" smtClean="0">
                <a:latin typeface="+mn-lt"/>
              </a:rPr>
              <a:t>BIF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i="1" dirty="0" err="1" smtClean="0"/>
              <a:t>hasattr</a:t>
            </a:r>
            <a:r>
              <a:rPr lang="en-US" altLang="zh-CN" i="1" dirty="0" smtClean="0"/>
              <a:t>(object</a:t>
            </a:r>
            <a:r>
              <a:rPr lang="en-US" altLang="zh-CN" i="1" dirty="0"/>
              <a:t>, name</a:t>
            </a:r>
            <a:r>
              <a:rPr lang="en-US" altLang="zh-CN" i="1" dirty="0" smtClean="0"/>
              <a:t>)</a:t>
            </a:r>
          </a:p>
          <a:p>
            <a:pPr marL="0" indent="0" algn="ctr">
              <a:buNone/>
            </a:pPr>
            <a:r>
              <a:rPr lang="en-US" altLang="zh-CN" i="1" dirty="0" err="1"/>
              <a:t>getattr</a:t>
            </a:r>
            <a:r>
              <a:rPr lang="en-US" altLang="zh-CN" i="1" dirty="0"/>
              <a:t>(object, name[, default</a:t>
            </a:r>
            <a:r>
              <a:rPr lang="en-US" altLang="zh-CN" i="1" dirty="0" smtClean="0"/>
              <a:t>])</a:t>
            </a:r>
          </a:p>
          <a:p>
            <a:pPr marL="0" indent="0" algn="ctr">
              <a:buNone/>
            </a:pPr>
            <a:r>
              <a:rPr lang="en-US" altLang="zh-CN" i="1" dirty="0" err="1"/>
              <a:t>setattr</a:t>
            </a:r>
            <a:r>
              <a:rPr lang="en-US" altLang="zh-CN" i="1" dirty="0"/>
              <a:t>(object, name, value</a:t>
            </a:r>
            <a:r>
              <a:rPr lang="en-US" altLang="zh-CN" i="1" dirty="0" smtClean="0"/>
              <a:t>)</a:t>
            </a:r>
          </a:p>
          <a:p>
            <a:pPr marL="0" indent="0" algn="ctr">
              <a:buNone/>
            </a:pPr>
            <a:r>
              <a:rPr lang="en-US" altLang="zh-CN" i="1" dirty="0" err="1"/>
              <a:t>delattr</a:t>
            </a:r>
            <a:r>
              <a:rPr lang="en-US" altLang="zh-CN" i="1" dirty="0"/>
              <a:t>(object, name)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76963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一些相关的</a:t>
            </a:r>
            <a:r>
              <a:rPr lang="en-US" altLang="zh-CN" dirty="0" smtClean="0">
                <a:latin typeface="+mn-lt"/>
              </a:rPr>
              <a:t>BIF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i="1" dirty="0" smtClean="0"/>
              <a:t>property(</a:t>
            </a:r>
            <a:r>
              <a:rPr lang="en-US" altLang="zh-CN" i="1" dirty="0" err="1" smtClean="0"/>
              <a:t>fget</a:t>
            </a:r>
            <a:r>
              <a:rPr lang="en-US" altLang="zh-CN" i="1" dirty="0" smtClean="0"/>
              <a:t>=None</a:t>
            </a:r>
            <a:r>
              <a:rPr lang="en-US" altLang="zh-CN" i="1" dirty="0"/>
              <a:t>, </a:t>
            </a:r>
            <a:r>
              <a:rPr lang="en-US" altLang="zh-CN" i="1" dirty="0" err="1"/>
              <a:t>fset</a:t>
            </a:r>
            <a:r>
              <a:rPr lang="en-US" altLang="zh-CN" i="1" dirty="0"/>
              <a:t>=None, </a:t>
            </a:r>
            <a:r>
              <a:rPr lang="en-US" altLang="zh-CN" i="1" dirty="0" err="1"/>
              <a:t>fdel</a:t>
            </a:r>
            <a:r>
              <a:rPr lang="en-US" altLang="zh-CN" i="1" dirty="0"/>
              <a:t>=None, doc=None)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552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157299603</TotalTime>
  <Pages>0</Pages>
  <Words>70</Words>
  <Characters>0</Characters>
  <Application>Microsoft Office PowerPoint</Application>
  <DocSecurity>0</DocSecurity>
  <PresentationFormat>全屏显示(4:3)</PresentationFormat>
  <Lines>0</Lines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一些相关的BIF</vt:lpstr>
      <vt:lpstr>一些相关的BIF</vt:lpstr>
      <vt:lpstr>一些相关的BIF</vt:lpstr>
      <vt:lpstr>一些相关的BIF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2283</cp:revision>
  <cp:lastPrinted>1899-12-30T00:00:00Z</cp:lastPrinted>
  <dcterms:created xsi:type="dcterms:W3CDTF">2011-08-19T21:40:59Z</dcterms:created>
  <dcterms:modified xsi:type="dcterms:W3CDTF">2014-07-01T14:07:12Z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