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2" r:id="rId3"/>
    <p:sldId id="343" r:id="rId4"/>
    <p:sldId id="345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7/5,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构造和析构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i="1" dirty="0" smtClean="0"/>
              <a:t>__</a:t>
            </a:r>
            <a:r>
              <a:rPr lang="en-US" altLang="zh-CN" i="1" dirty="0" err="1"/>
              <a:t>init</a:t>
            </a:r>
            <a:r>
              <a:rPr lang="en-US" altLang="zh-CN" i="1" dirty="0"/>
              <a:t>__(self[, ...])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6485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构造和析构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i="1" dirty="0" smtClean="0"/>
              <a:t>__</a:t>
            </a:r>
            <a:r>
              <a:rPr lang="en-US" altLang="zh-CN" i="1" dirty="0"/>
              <a:t>new__(</a:t>
            </a:r>
            <a:r>
              <a:rPr lang="en-US" altLang="zh-CN" i="1" dirty="0" err="1"/>
              <a:t>cls</a:t>
            </a:r>
            <a:r>
              <a:rPr lang="en-US" altLang="zh-CN" i="1" dirty="0"/>
              <a:t>[, ...])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0291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i="1" smtClean="0"/>
              <a:t>__</a:t>
            </a:r>
            <a:r>
              <a:rPr lang="en-US" altLang="zh-CN" i="1" dirty="0"/>
              <a:t>del__(self)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52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157299604</TotalTime>
  <Pages>0</Pages>
  <Words>47</Words>
  <Characters>0</Characters>
  <Application>Microsoft Office PowerPoint</Application>
  <DocSecurity>0</DocSecurity>
  <PresentationFormat>全屏显示(4:3)</PresentationFormat>
  <Lines>0</Lines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构造和析构</vt:lpstr>
      <vt:lpstr>构造和析构</vt:lpstr>
      <vt:lpstr>构造和析构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2284</cp:revision>
  <cp:lastPrinted>1899-12-30T00:00:00Z</cp:lastPrinted>
  <dcterms:created xsi:type="dcterms:W3CDTF">2011-08-19T21:40:59Z</dcterms:created>
  <dcterms:modified xsi:type="dcterms:W3CDTF">2014-07-05T09:20:08Z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